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8" r:id="rId15"/>
    <p:sldId id="269" r:id="rId16"/>
  </p:sldIdLst>
  <p:sldSz cx="10693400" cy="7556500"/>
  <p:notesSz cx="6858000" cy="9144000"/>
  <p:embeddedFontLst>
    <p:embeddedFont>
      <p:font typeface="IBM Plex Sans" panose="020B0503050203000203" pitchFamily="34" charset="0"/>
      <p:regular r:id="rId17"/>
    </p:embeddedFont>
    <p:embeddedFont>
      <p:font typeface="IBM Plex Sans Bold" panose="020B0803050203000203" charset="0"/>
      <p:regular r:id="rId18"/>
    </p:embeddedFont>
    <p:embeddedFont>
      <p:font typeface="IBM Plex Sans Bold Italics"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A9037-8DF9-46FE-BFC0-2B9AC0256D6B}" v="9" dt="2025-04-23T13:27:18.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0" d="100"/>
          <a:sy n="70" d="100"/>
        </p:scale>
        <p:origin x="2442"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Bradberry" userId="c6b14f12-b110-473d-86d2-99682d8da0de" providerId="ADAL" clId="{C81A9037-8DF9-46FE-BFC0-2B9AC0256D6B}"/>
    <pc:docChg chg="undo custSel addSld modSld">
      <pc:chgData name="Rosie Bradberry" userId="c6b14f12-b110-473d-86d2-99682d8da0de" providerId="ADAL" clId="{C81A9037-8DF9-46FE-BFC0-2B9AC0256D6B}" dt="2025-04-23T13:32:06.983" v="227" actId="1076"/>
      <pc:docMkLst>
        <pc:docMk/>
      </pc:docMkLst>
      <pc:sldChg chg="addSp delSp modSp mod">
        <pc:chgData name="Rosie Bradberry" userId="c6b14f12-b110-473d-86d2-99682d8da0de" providerId="ADAL" clId="{C81A9037-8DF9-46FE-BFC0-2B9AC0256D6B}" dt="2025-04-23T13:22:49.211" v="180"/>
        <pc:sldMkLst>
          <pc:docMk/>
          <pc:sldMk cId="0" sldId="256"/>
        </pc:sldMkLst>
        <pc:spChg chg="mod">
          <ac:chgData name="Rosie Bradberry" userId="c6b14f12-b110-473d-86d2-99682d8da0de" providerId="ADAL" clId="{C81A9037-8DF9-46FE-BFC0-2B9AC0256D6B}" dt="2025-04-23T13:22:49.211" v="180"/>
          <ac:spMkLst>
            <pc:docMk/>
            <pc:sldMk cId="0" sldId="256"/>
            <ac:spMk id="49" creationId="{00000000-0000-0000-0000-000000000000}"/>
          </ac:spMkLst>
        </pc:spChg>
        <pc:spChg chg="mod">
          <ac:chgData name="Rosie Bradberry" userId="c6b14f12-b110-473d-86d2-99682d8da0de" providerId="ADAL" clId="{C81A9037-8DF9-46FE-BFC0-2B9AC0256D6B}" dt="2025-04-23T13:22:49.211" v="180"/>
          <ac:spMkLst>
            <pc:docMk/>
            <pc:sldMk cId="0" sldId="256"/>
            <ac:spMk id="50" creationId="{00000000-0000-0000-0000-000000000000}"/>
          </ac:spMkLst>
        </pc:spChg>
        <pc:spChg chg="mod">
          <ac:chgData name="Rosie Bradberry" userId="c6b14f12-b110-473d-86d2-99682d8da0de" providerId="ADAL" clId="{C81A9037-8DF9-46FE-BFC0-2B9AC0256D6B}" dt="2025-04-23T13:22:49.211" v="180"/>
          <ac:spMkLst>
            <pc:docMk/>
            <pc:sldMk cId="0" sldId="256"/>
            <ac:spMk id="51" creationId="{00000000-0000-0000-0000-000000000000}"/>
          </ac:spMkLst>
        </pc:spChg>
        <pc:spChg chg="mod">
          <ac:chgData name="Rosie Bradberry" userId="c6b14f12-b110-473d-86d2-99682d8da0de" providerId="ADAL" clId="{C81A9037-8DF9-46FE-BFC0-2B9AC0256D6B}" dt="2025-04-23T13:22:49.211" v="180"/>
          <ac:spMkLst>
            <pc:docMk/>
            <pc:sldMk cId="0" sldId="256"/>
            <ac:spMk id="52" creationId="{00000000-0000-0000-0000-000000000000}"/>
          </ac:spMkLst>
        </pc:spChg>
        <pc:spChg chg="mod">
          <ac:chgData name="Rosie Bradberry" userId="c6b14f12-b110-473d-86d2-99682d8da0de" providerId="ADAL" clId="{C81A9037-8DF9-46FE-BFC0-2B9AC0256D6B}" dt="2025-04-23T13:22:49.211" v="180"/>
          <ac:spMkLst>
            <pc:docMk/>
            <pc:sldMk cId="0" sldId="256"/>
            <ac:spMk id="53" creationId="{00000000-0000-0000-0000-000000000000}"/>
          </ac:spMkLst>
        </pc:spChg>
        <pc:spChg chg="mod">
          <ac:chgData name="Rosie Bradberry" userId="c6b14f12-b110-473d-86d2-99682d8da0de" providerId="ADAL" clId="{C81A9037-8DF9-46FE-BFC0-2B9AC0256D6B}" dt="2025-04-23T13:22:49.211" v="180"/>
          <ac:spMkLst>
            <pc:docMk/>
            <pc:sldMk cId="0" sldId="256"/>
            <ac:spMk id="54" creationId="{00000000-0000-0000-0000-000000000000}"/>
          </ac:spMkLst>
        </pc:spChg>
        <pc:grpChg chg="del">
          <ac:chgData name="Rosie Bradberry" userId="c6b14f12-b110-473d-86d2-99682d8da0de" providerId="ADAL" clId="{C81A9037-8DF9-46FE-BFC0-2B9AC0256D6B}" dt="2025-04-23T13:22:48.781" v="179" actId="21"/>
          <ac:grpSpMkLst>
            <pc:docMk/>
            <pc:sldMk cId="0" sldId="256"/>
            <ac:grpSpMk id="2" creationId="{00000000-0000-0000-0000-000000000000}"/>
          </ac:grpSpMkLst>
        </pc:grpChg>
        <pc:grpChg chg="add mod">
          <ac:chgData name="Rosie Bradberry" userId="c6b14f12-b110-473d-86d2-99682d8da0de" providerId="ADAL" clId="{C81A9037-8DF9-46FE-BFC0-2B9AC0256D6B}" dt="2025-04-23T13:22:49.211" v="180"/>
          <ac:grpSpMkLst>
            <pc:docMk/>
            <pc:sldMk cId="0" sldId="256"/>
            <ac:grpSpMk id="48" creationId="{00000000-0000-0000-0000-000000000000}"/>
          </ac:grpSpMkLst>
        </pc:grpChg>
      </pc:sldChg>
      <pc:sldChg chg="delSp modSp mod">
        <pc:chgData name="Rosie Bradberry" userId="c6b14f12-b110-473d-86d2-99682d8da0de" providerId="ADAL" clId="{C81A9037-8DF9-46FE-BFC0-2B9AC0256D6B}" dt="2025-04-23T13:22:59.955" v="181" actId="478"/>
        <pc:sldMkLst>
          <pc:docMk/>
          <pc:sldMk cId="0" sldId="258"/>
        </pc:sldMkLst>
        <pc:spChg chg="del">
          <ac:chgData name="Rosie Bradberry" userId="c6b14f12-b110-473d-86d2-99682d8da0de" providerId="ADAL" clId="{C81A9037-8DF9-46FE-BFC0-2B9AC0256D6B}" dt="2025-04-23T13:22:59.955" v="181" actId="478"/>
          <ac:spMkLst>
            <pc:docMk/>
            <pc:sldMk cId="0" sldId="258"/>
            <ac:spMk id="2" creationId="{00000000-0000-0000-0000-000000000000}"/>
          </ac:spMkLst>
        </pc:spChg>
        <pc:spChg chg="mod">
          <ac:chgData name="Rosie Bradberry" userId="c6b14f12-b110-473d-86d2-99682d8da0de" providerId="ADAL" clId="{C81A9037-8DF9-46FE-BFC0-2B9AC0256D6B}" dt="2025-04-23T13:22:41.061" v="178"/>
          <ac:spMkLst>
            <pc:docMk/>
            <pc:sldMk cId="0" sldId="258"/>
            <ac:spMk id="3" creationId="{00000000-0000-0000-0000-000000000000}"/>
          </ac:spMkLst>
        </pc:spChg>
      </pc:sldChg>
      <pc:sldChg chg="addSp modSp mod">
        <pc:chgData name="Rosie Bradberry" userId="c6b14f12-b110-473d-86d2-99682d8da0de" providerId="ADAL" clId="{C81A9037-8DF9-46FE-BFC0-2B9AC0256D6B}" dt="2025-04-23T13:21:44.489" v="170" actId="14100"/>
        <pc:sldMkLst>
          <pc:docMk/>
          <pc:sldMk cId="0" sldId="261"/>
        </pc:sldMkLst>
        <pc:spChg chg="mod">
          <ac:chgData name="Rosie Bradberry" userId="c6b14f12-b110-473d-86d2-99682d8da0de" providerId="ADAL" clId="{C81A9037-8DF9-46FE-BFC0-2B9AC0256D6B}" dt="2025-04-23T13:21:44.489" v="170" actId="14100"/>
          <ac:spMkLst>
            <pc:docMk/>
            <pc:sldMk cId="0" sldId="261"/>
            <ac:spMk id="3" creationId="{00000000-0000-0000-0000-000000000000}"/>
          </ac:spMkLst>
        </pc:spChg>
        <pc:spChg chg="mod">
          <ac:chgData name="Rosie Bradberry" userId="c6b14f12-b110-473d-86d2-99682d8da0de" providerId="ADAL" clId="{C81A9037-8DF9-46FE-BFC0-2B9AC0256D6B}" dt="2025-04-23T13:21:09.072" v="164"/>
          <ac:spMkLst>
            <pc:docMk/>
            <pc:sldMk cId="0" sldId="261"/>
            <ac:spMk id="12" creationId="{7716A82D-D81F-8C0D-2DDD-7212351AEFE2}"/>
          </ac:spMkLst>
        </pc:spChg>
        <pc:spChg chg="mod">
          <ac:chgData name="Rosie Bradberry" userId="c6b14f12-b110-473d-86d2-99682d8da0de" providerId="ADAL" clId="{C81A9037-8DF9-46FE-BFC0-2B9AC0256D6B}" dt="2025-04-23T13:21:09.072" v="164"/>
          <ac:spMkLst>
            <pc:docMk/>
            <pc:sldMk cId="0" sldId="261"/>
            <ac:spMk id="13" creationId="{6AFDEB48-5C88-5773-85C8-92CD010DF432}"/>
          </ac:spMkLst>
        </pc:spChg>
        <pc:spChg chg="mod">
          <ac:chgData name="Rosie Bradberry" userId="c6b14f12-b110-473d-86d2-99682d8da0de" providerId="ADAL" clId="{C81A9037-8DF9-46FE-BFC0-2B9AC0256D6B}" dt="2025-04-23T13:21:09.072" v="164"/>
          <ac:spMkLst>
            <pc:docMk/>
            <pc:sldMk cId="0" sldId="261"/>
            <ac:spMk id="14" creationId="{4588B1CB-1F0B-8AEF-0AE7-9ACE0154F294}"/>
          </ac:spMkLst>
        </pc:spChg>
        <pc:spChg chg="mod">
          <ac:chgData name="Rosie Bradberry" userId="c6b14f12-b110-473d-86d2-99682d8da0de" providerId="ADAL" clId="{C81A9037-8DF9-46FE-BFC0-2B9AC0256D6B}" dt="2025-04-23T13:21:09.072" v="164"/>
          <ac:spMkLst>
            <pc:docMk/>
            <pc:sldMk cId="0" sldId="261"/>
            <ac:spMk id="15" creationId="{08BA7ABF-EB08-925C-21F3-190A03895033}"/>
          </ac:spMkLst>
        </pc:spChg>
        <pc:spChg chg="mod">
          <ac:chgData name="Rosie Bradberry" userId="c6b14f12-b110-473d-86d2-99682d8da0de" providerId="ADAL" clId="{C81A9037-8DF9-46FE-BFC0-2B9AC0256D6B}" dt="2025-04-23T13:21:09.072" v="164"/>
          <ac:spMkLst>
            <pc:docMk/>
            <pc:sldMk cId="0" sldId="261"/>
            <ac:spMk id="17" creationId="{234984EF-BD9A-13F2-6332-E6C4C6E9ED07}"/>
          </ac:spMkLst>
        </pc:spChg>
        <pc:spChg chg="mod">
          <ac:chgData name="Rosie Bradberry" userId="c6b14f12-b110-473d-86d2-99682d8da0de" providerId="ADAL" clId="{C81A9037-8DF9-46FE-BFC0-2B9AC0256D6B}" dt="2025-04-23T13:21:09.072" v="164"/>
          <ac:spMkLst>
            <pc:docMk/>
            <pc:sldMk cId="0" sldId="261"/>
            <ac:spMk id="21" creationId="{F0C36257-CBF4-2638-79EE-C3AF25147E2F}"/>
          </ac:spMkLst>
        </pc:spChg>
        <pc:spChg chg="mod">
          <ac:chgData name="Rosie Bradberry" userId="c6b14f12-b110-473d-86d2-99682d8da0de" providerId="ADAL" clId="{C81A9037-8DF9-46FE-BFC0-2B9AC0256D6B}" dt="2025-04-23T13:21:09.072" v="164"/>
          <ac:spMkLst>
            <pc:docMk/>
            <pc:sldMk cId="0" sldId="261"/>
            <ac:spMk id="24" creationId="{E3AC4DB8-E7BB-8910-C485-01516DDBD00C}"/>
          </ac:spMkLst>
        </pc:spChg>
        <pc:spChg chg="mod">
          <ac:chgData name="Rosie Bradberry" userId="c6b14f12-b110-473d-86d2-99682d8da0de" providerId="ADAL" clId="{C81A9037-8DF9-46FE-BFC0-2B9AC0256D6B}" dt="2025-04-23T13:21:09.072" v="164"/>
          <ac:spMkLst>
            <pc:docMk/>
            <pc:sldMk cId="0" sldId="261"/>
            <ac:spMk id="25" creationId="{00E9FFCE-BA72-A1BF-EDEE-496FCD7ADE0D}"/>
          </ac:spMkLst>
        </pc:spChg>
        <pc:spChg chg="mod">
          <ac:chgData name="Rosie Bradberry" userId="c6b14f12-b110-473d-86d2-99682d8da0de" providerId="ADAL" clId="{C81A9037-8DF9-46FE-BFC0-2B9AC0256D6B}" dt="2025-04-23T13:21:09.072" v="164"/>
          <ac:spMkLst>
            <pc:docMk/>
            <pc:sldMk cId="0" sldId="261"/>
            <ac:spMk id="26" creationId="{D2A62B17-9736-2569-93BD-75A0504C35D0}"/>
          </ac:spMkLst>
        </pc:spChg>
        <pc:spChg chg="mod">
          <ac:chgData name="Rosie Bradberry" userId="c6b14f12-b110-473d-86d2-99682d8da0de" providerId="ADAL" clId="{C81A9037-8DF9-46FE-BFC0-2B9AC0256D6B}" dt="2025-04-23T13:21:09.072" v="164"/>
          <ac:spMkLst>
            <pc:docMk/>
            <pc:sldMk cId="0" sldId="261"/>
            <ac:spMk id="27" creationId="{BDEA6A90-ECA4-51A7-CF2A-FB0DF5EBE14A}"/>
          </ac:spMkLst>
        </pc:spChg>
        <pc:grpChg chg="mod">
          <ac:chgData name="Rosie Bradberry" userId="c6b14f12-b110-473d-86d2-99682d8da0de" providerId="ADAL" clId="{C81A9037-8DF9-46FE-BFC0-2B9AC0256D6B}" dt="2025-04-23T13:21:33.681" v="167" actId="1076"/>
          <ac:grpSpMkLst>
            <pc:docMk/>
            <pc:sldMk cId="0" sldId="261"/>
            <ac:grpSpMk id="9" creationId="{A96C9685-EF90-D993-61D2-15079B812123}"/>
          </ac:grpSpMkLst>
        </pc:grpChg>
      </pc:sldChg>
      <pc:sldChg chg="addSp delSp modSp mod">
        <pc:chgData name="Rosie Bradberry" userId="c6b14f12-b110-473d-86d2-99682d8da0de" providerId="ADAL" clId="{C81A9037-8DF9-46FE-BFC0-2B9AC0256D6B}" dt="2025-04-23T13:20:58.658" v="163" actId="478"/>
        <pc:sldMkLst>
          <pc:docMk/>
          <pc:sldMk cId="0" sldId="264"/>
        </pc:sldMkLst>
        <pc:spChg chg="del mod topLvl">
          <ac:chgData name="Rosie Bradberry" userId="c6b14f12-b110-473d-86d2-99682d8da0de" providerId="ADAL" clId="{C81A9037-8DF9-46FE-BFC0-2B9AC0256D6B}" dt="2025-04-23T13:20:58.658" v="163" actId="478"/>
          <ac:spMkLst>
            <pc:docMk/>
            <pc:sldMk cId="0" sldId="264"/>
            <ac:spMk id="11" creationId="{B0D9F2ED-9B0E-04AF-92F8-8BAA8B732C55}"/>
          </ac:spMkLst>
        </pc:spChg>
        <pc:spChg chg="mod topLvl">
          <ac:chgData name="Rosie Bradberry" userId="c6b14f12-b110-473d-86d2-99682d8da0de" providerId="ADAL" clId="{C81A9037-8DF9-46FE-BFC0-2B9AC0256D6B}" dt="2025-04-23T13:20:58.658" v="163" actId="478"/>
          <ac:spMkLst>
            <pc:docMk/>
            <pc:sldMk cId="0" sldId="264"/>
            <ac:spMk id="12" creationId="{0DC2B692-93BC-45C2-28CB-EF808A0B9FAB}"/>
          </ac:spMkLst>
        </pc:spChg>
        <pc:grpChg chg="add del mod">
          <ac:chgData name="Rosie Bradberry" userId="c6b14f12-b110-473d-86d2-99682d8da0de" providerId="ADAL" clId="{C81A9037-8DF9-46FE-BFC0-2B9AC0256D6B}" dt="2025-04-23T13:20:58.658" v="163" actId="478"/>
          <ac:grpSpMkLst>
            <pc:docMk/>
            <pc:sldMk cId="0" sldId="264"/>
            <ac:grpSpMk id="10" creationId="{C5545968-788E-1858-A58B-E204B2B52A73}"/>
          </ac:grpSpMkLst>
        </pc:grpChg>
      </pc:sldChg>
      <pc:sldChg chg="modSp mod">
        <pc:chgData name="Rosie Bradberry" userId="c6b14f12-b110-473d-86d2-99682d8da0de" providerId="ADAL" clId="{C81A9037-8DF9-46FE-BFC0-2B9AC0256D6B}" dt="2025-04-23T13:14:02.468" v="7" actId="20577"/>
        <pc:sldMkLst>
          <pc:docMk/>
          <pc:sldMk cId="0" sldId="265"/>
        </pc:sldMkLst>
        <pc:spChg chg="mod">
          <ac:chgData name="Rosie Bradberry" userId="c6b14f12-b110-473d-86d2-99682d8da0de" providerId="ADAL" clId="{C81A9037-8DF9-46FE-BFC0-2B9AC0256D6B}" dt="2025-04-23T13:14:02.468" v="7" actId="20577"/>
          <ac:spMkLst>
            <pc:docMk/>
            <pc:sldMk cId="0" sldId="265"/>
            <ac:spMk id="2" creationId="{00000000-0000-0000-0000-000000000000}"/>
          </ac:spMkLst>
        </pc:spChg>
      </pc:sldChg>
      <pc:sldChg chg="modSp mod">
        <pc:chgData name="Rosie Bradberry" userId="c6b14f12-b110-473d-86d2-99682d8da0de" providerId="ADAL" clId="{C81A9037-8DF9-46FE-BFC0-2B9AC0256D6B}" dt="2025-04-23T13:14:23.363" v="10"/>
        <pc:sldMkLst>
          <pc:docMk/>
          <pc:sldMk cId="0" sldId="266"/>
        </pc:sldMkLst>
        <pc:spChg chg="mod">
          <ac:chgData name="Rosie Bradberry" userId="c6b14f12-b110-473d-86d2-99682d8da0de" providerId="ADAL" clId="{C81A9037-8DF9-46FE-BFC0-2B9AC0256D6B}" dt="2025-04-23T13:14:23.363" v="10"/>
          <ac:spMkLst>
            <pc:docMk/>
            <pc:sldMk cId="0" sldId="266"/>
            <ac:spMk id="3" creationId="{00000000-0000-0000-0000-000000000000}"/>
          </ac:spMkLst>
        </pc:spChg>
      </pc:sldChg>
      <pc:sldChg chg="modSp mod">
        <pc:chgData name="Rosie Bradberry" userId="c6b14f12-b110-473d-86d2-99682d8da0de" providerId="ADAL" clId="{C81A9037-8DF9-46FE-BFC0-2B9AC0256D6B}" dt="2025-04-23T13:14:55.066" v="14" actId="255"/>
        <pc:sldMkLst>
          <pc:docMk/>
          <pc:sldMk cId="0" sldId="267"/>
        </pc:sldMkLst>
        <pc:spChg chg="mod">
          <ac:chgData name="Rosie Bradberry" userId="c6b14f12-b110-473d-86d2-99682d8da0de" providerId="ADAL" clId="{C81A9037-8DF9-46FE-BFC0-2B9AC0256D6B}" dt="2025-04-23T13:14:55.066" v="14" actId="255"/>
          <ac:spMkLst>
            <pc:docMk/>
            <pc:sldMk cId="0" sldId="267"/>
            <ac:spMk id="3" creationId="{00000000-0000-0000-0000-000000000000}"/>
          </ac:spMkLst>
        </pc:spChg>
      </pc:sldChg>
      <pc:sldChg chg="addSp delSp modSp mod">
        <pc:chgData name="Rosie Bradberry" userId="c6b14f12-b110-473d-86d2-99682d8da0de" providerId="ADAL" clId="{C81A9037-8DF9-46FE-BFC0-2B9AC0256D6B}" dt="2025-04-23T13:32:06.983" v="227" actId="1076"/>
        <pc:sldMkLst>
          <pc:docMk/>
          <pc:sldMk cId="0" sldId="269"/>
        </pc:sldMkLst>
        <pc:spChg chg="mod">
          <ac:chgData name="Rosie Bradberry" userId="c6b14f12-b110-473d-86d2-99682d8da0de" providerId="ADAL" clId="{C81A9037-8DF9-46FE-BFC0-2B9AC0256D6B}" dt="2025-04-23T13:32:06.983" v="227" actId="1076"/>
          <ac:spMkLst>
            <pc:docMk/>
            <pc:sldMk cId="0" sldId="269"/>
            <ac:spMk id="2" creationId="{00000000-0000-0000-0000-000000000000}"/>
          </ac:spMkLst>
        </pc:spChg>
        <pc:spChg chg="mod">
          <ac:chgData name="Rosie Bradberry" userId="c6b14f12-b110-473d-86d2-99682d8da0de" providerId="ADAL" clId="{C81A9037-8DF9-46FE-BFC0-2B9AC0256D6B}" dt="2025-04-23T13:31:48.128" v="222" actId="20577"/>
          <ac:spMkLst>
            <pc:docMk/>
            <pc:sldMk cId="0" sldId="269"/>
            <ac:spMk id="4" creationId="{00000000-0000-0000-0000-000000000000}"/>
          </ac:spMkLst>
        </pc:spChg>
        <pc:spChg chg="mod">
          <ac:chgData name="Rosie Bradberry" userId="c6b14f12-b110-473d-86d2-99682d8da0de" providerId="ADAL" clId="{C81A9037-8DF9-46FE-BFC0-2B9AC0256D6B}" dt="2025-04-23T13:31:59.060" v="225" actId="1076"/>
          <ac:spMkLst>
            <pc:docMk/>
            <pc:sldMk cId="0" sldId="269"/>
            <ac:spMk id="5" creationId="{00000000-0000-0000-0000-000000000000}"/>
          </ac:spMkLst>
        </pc:spChg>
        <pc:spChg chg="mod">
          <ac:chgData name="Rosie Bradberry" userId="c6b14f12-b110-473d-86d2-99682d8da0de" providerId="ADAL" clId="{C81A9037-8DF9-46FE-BFC0-2B9AC0256D6B}" dt="2025-04-23T13:32:02.485" v="226" actId="1076"/>
          <ac:spMkLst>
            <pc:docMk/>
            <pc:sldMk cId="0" sldId="269"/>
            <ac:spMk id="6" creationId="{00000000-0000-0000-0000-000000000000}"/>
          </ac:spMkLst>
        </pc:spChg>
        <pc:spChg chg="mod">
          <ac:chgData name="Rosie Bradberry" userId="c6b14f12-b110-473d-86d2-99682d8da0de" providerId="ADAL" clId="{C81A9037-8DF9-46FE-BFC0-2B9AC0256D6B}" dt="2025-04-23T13:31:56.633" v="224" actId="1076"/>
          <ac:spMkLst>
            <pc:docMk/>
            <pc:sldMk cId="0" sldId="269"/>
            <ac:spMk id="7" creationId="{00000000-0000-0000-0000-000000000000}"/>
          </ac:spMkLst>
        </pc:spChg>
        <pc:spChg chg="del">
          <ac:chgData name="Rosie Bradberry" userId="c6b14f12-b110-473d-86d2-99682d8da0de" providerId="ADAL" clId="{C81A9037-8DF9-46FE-BFC0-2B9AC0256D6B}" dt="2025-04-23T13:26:17.841" v="202" actId="478"/>
          <ac:spMkLst>
            <pc:docMk/>
            <pc:sldMk cId="0" sldId="269"/>
            <ac:spMk id="8" creationId="{00000000-0000-0000-0000-000000000000}"/>
          </ac:spMkLst>
        </pc:spChg>
        <pc:spChg chg="add mod">
          <ac:chgData name="Rosie Bradberry" userId="c6b14f12-b110-473d-86d2-99682d8da0de" providerId="ADAL" clId="{C81A9037-8DF9-46FE-BFC0-2B9AC0256D6B}" dt="2025-04-23T13:31:52.427" v="223" actId="1076"/>
          <ac:spMkLst>
            <pc:docMk/>
            <pc:sldMk cId="0" sldId="269"/>
            <ac:spMk id="13" creationId="{2150402C-6486-9059-DD12-7D0E473B7BF4}"/>
          </ac:spMkLst>
        </pc:spChg>
      </pc:sldChg>
      <pc:sldChg chg="addSp delSp modSp new mod">
        <pc:chgData name="Rosie Bradberry" userId="c6b14f12-b110-473d-86d2-99682d8da0de" providerId="ADAL" clId="{C81A9037-8DF9-46FE-BFC0-2B9AC0256D6B}" dt="2025-04-23T13:25:54.321" v="200" actId="20577"/>
        <pc:sldMkLst>
          <pc:docMk/>
          <pc:sldMk cId="3840548133" sldId="270"/>
        </pc:sldMkLst>
        <pc:spChg chg="add mod">
          <ac:chgData name="Rosie Bradberry" userId="c6b14f12-b110-473d-86d2-99682d8da0de" providerId="ADAL" clId="{C81A9037-8DF9-46FE-BFC0-2B9AC0256D6B}" dt="2025-04-23T13:20:03.411" v="155" actId="14100"/>
          <ac:spMkLst>
            <pc:docMk/>
            <pc:sldMk cId="3840548133" sldId="270"/>
            <ac:spMk id="2" creationId="{8031CAFF-F775-8F8D-CDEE-C66F9BE73B4D}"/>
          </ac:spMkLst>
        </pc:spChg>
        <pc:spChg chg="del mod topLvl">
          <ac:chgData name="Rosie Bradberry" userId="c6b14f12-b110-473d-86d2-99682d8da0de" providerId="ADAL" clId="{C81A9037-8DF9-46FE-BFC0-2B9AC0256D6B}" dt="2025-04-23T13:19:31.722" v="147" actId="478"/>
          <ac:spMkLst>
            <pc:docMk/>
            <pc:sldMk cId="3840548133" sldId="270"/>
            <ac:spMk id="4" creationId="{A54D0845-4FF6-7133-7D67-9D403F6CBBD3}"/>
          </ac:spMkLst>
        </pc:spChg>
        <pc:spChg chg="mod topLvl">
          <ac:chgData name="Rosie Bradberry" userId="c6b14f12-b110-473d-86d2-99682d8da0de" providerId="ADAL" clId="{C81A9037-8DF9-46FE-BFC0-2B9AC0256D6B}" dt="2025-04-23T13:19:31.722" v="147" actId="478"/>
          <ac:spMkLst>
            <pc:docMk/>
            <pc:sldMk cId="3840548133" sldId="270"/>
            <ac:spMk id="5" creationId="{50BDAFFC-5997-09EA-0E72-49CF53C8833A}"/>
          </ac:spMkLst>
        </pc:spChg>
        <pc:spChg chg="add mod">
          <ac:chgData name="Rosie Bradberry" userId="c6b14f12-b110-473d-86d2-99682d8da0de" providerId="ADAL" clId="{C81A9037-8DF9-46FE-BFC0-2B9AC0256D6B}" dt="2025-04-23T13:24:44.676" v="182" actId="1076"/>
          <ac:spMkLst>
            <pc:docMk/>
            <pc:sldMk cId="3840548133" sldId="270"/>
            <ac:spMk id="6" creationId="{9DB6B013-722C-A012-D17C-EFCB9D14D4C3}"/>
          </ac:spMkLst>
        </pc:spChg>
        <pc:spChg chg="add mod">
          <ac:chgData name="Rosie Bradberry" userId="c6b14f12-b110-473d-86d2-99682d8da0de" providerId="ADAL" clId="{C81A9037-8DF9-46FE-BFC0-2B9AC0256D6B}" dt="2025-04-23T13:25:54.321" v="200" actId="20577"/>
          <ac:spMkLst>
            <pc:docMk/>
            <pc:sldMk cId="3840548133" sldId="270"/>
            <ac:spMk id="7" creationId="{842AD7BC-A804-8BE2-2CCE-6862FAB0C5C3}"/>
          </ac:spMkLst>
        </pc:spChg>
        <pc:spChg chg="mod">
          <ac:chgData name="Rosie Bradberry" userId="c6b14f12-b110-473d-86d2-99682d8da0de" providerId="ADAL" clId="{C81A9037-8DF9-46FE-BFC0-2B9AC0256D6B}" dt="2025-04-23T13:19:38.801" v="148"/>
          <ac:spMkLst>
            <pc:docMk/>
            <pc:sldMk cId="3840548133" sldId="270"/>
            <ac:spMk id="12" creationId="{AA43AB04-367B-3043-761A-7D997547DCB5}"/>
          </ac:spMkLst>
        </pc:spChg>
        <pc:spChg chg="mod">
          <ac:chgData name="Rosie Bradberry" userId="c6b14f12-b110-473d-86d2-99682d8da0de" providerId="ADAL" clId="{C81A9037-8DF9-46FE-BFC0-2B9AC0256D6B}" dt="2025-04-23T13:19:38.801" v="148"/>
          <ac:spMkLst>
            <pc:docMk/>
            <pc:sldMk cId="3840548133" sldId="270"/>
            <ac:spMk id="13" creationId="{9D5FF16A-49BE-9FA7-93A3-578AE8EA575A}"/>
          </ac:spMkLst>
        </pc:spChg>
        <pc:spChg chg="mod">
          <ac:chgData name="Rosie Bradberry" userId="c6b14f12-b110-473d-86d2-99682d8da0de" providerId="ADAL" clId="{C81A9037-8DF9-46FE-BFC0-2B9AC0256D6B}" dt="2025-04-23T13:19:38.801" v="148"/>
          <ac:spMkLst>
            <pc:docMk/>
            <pc:sldMk cId="3840548133" sldId="270"/>
            <ac:spMk id="15" creationId="{112AA11D-7400-BD65-3AA5-7D379F5EB202}"/>
          </ac:spMkLst>
        </pc:spChg>
        <pc:spChg chg="mod">
          <ac:chgData name="Rosie Bradberry" userId="c6b14f12-b110-473d-86d2-99682d8da0de" providerId="ADAL" clId="{C81A9037-8DF9-46FE-BFC0-2B9AC0256D6B}" dt="2025-04-23T13:19:38.801" v="148"/>
          <ac:spMkLst>
            <pc:docMk/>
            <pc:sldMk cId="3840548133" sldId="270"/>
            <ac:spMk id="16" creationId="{94D4D6C2-F25B-26F6-E40B-FD3283D2F4F8}"/>
          </ac:spMkLst>
        </pc:spChg>
        <pc:spChg chg="mod">
          <ac:chgData name="Rosie Bradberry" userId="c6b14f12-b110-473d-86d2-99682d8da0de" providerId="ADAL" clId="{C81A9037-8DF9-46FE-BFC0-2B9AC0256D6B}" dt="2025-04-23T13:19:38.801" v="148"/>
          <ac:spMkLst>
            <pc:docMk/>
            <pc:sldMk cId="3840548133" sldId="270"/>
            <ac:spMk id="17" creationId="{95819DFB-B04B-CF43-4E48-A76AA37B0E85}"/>
          </ac:spMkLst>
        </pc:spChg>
        <pc:spChg chg="mod">
          <ac:chgData name="Rosie Bradberry" userId="c6b14f12-b110-473d-86d2-99682d8da0de" providerId="ADAL" clId="{C81A9037-8DF9-46FE-BFC0-2B9AC0256D6B}" dt="2025-04-23T13:19:38.801" v="148"/>
          <ac:spMkLst>
            <pc:docMk/>
            <pc:sldMk cId="3840548133" sldId="270"/>
            <ac:spMk id="19" creationId="{2A0BE8F4-0160-0C99-98FF-DF1CF4311120}"/>
          </ac:spMkLst>
        </pc:spChg>
        <pc:spChg chg="mod">
          <ac:chgData name="Rosie Bradberry" userId="c6b14f12-b110-473d-86d2-99682d8da0de" providerId="ADAL" clId="{C81A9037-8DF9-46FE-BFC0-2B9AC0256D6B}" dt="2025-04-23T13:19:38.801" v="148"/>
          <ac:spMkLst>
            <pc:docMk/>
            <pc:sldMk cId="3840548133" sldId="270"/>
            <ac:spMk id="20" creationId="{4DFE7531-10E9-A7E0-3082-071F52128EF8}"/>
          </ac:spMkLst>
        </pc:spChg>
        <pc:spChg chg="mod">
          <ac:chgData name="Rosie Bradberry" userId="c6b14f12-b110-473d-86d2-99682d8da0de" providerId="ADAL" clId="{C81A9037-8DF9-46FE-BFC0-2B9AC0256D6B}" dt="2025-04-23T13:19:38.801" v="148"/>
          <ac:spMkLst>
            <pc:docMk/>
            <pc:sldMk cId="3840548133" sldId="270"/>
            <ac:spMk id="21" creationId="{59AF5FF2-6469-D91D-683E-9B10B47D7E51}"/>
          </ac:spMkLst>
        </pc:spChg>
        <pc:spChg chg="mod">
          <ac:chgData name="Rosie Bradberry" userId="c6b14f12-b110-473d-86d2-99682d8da0de" providerId="ADAL" clId="{C81A9037-8DF9-46FE-BFC0-2B9AC0256D6B}" dt="2025-04-23T13:19:38.801" v="148"/>
          <ac:spMkLst>
            <pc:docMk/>
            <pc:sldMk cId="3840548133" sldId="270"/>
            <ac:spMk id="26" creationId="{B8420606-C3C0-CD6F-CB0B-E43F2EE33985}"/>
          </ac:spMkLst>
        </pc:spChg>
        <pc:spChg chg="mod">
          <ac:chgData name="Rosie Bradberry" userId="c6b14f12-b110-473d-86d2-99682d8da0de" providerId="ADAL" clId="{C81A9037-8DF9-46FE-BFC0-2B9AC0256D6B}" dt="2025-04-23T13:19:38.801" v="148"/>
          <ac:spMkLst>
            <pc:docMk/>
            <pc:sldMk cId="3840548133" sldId="270"/>
            <ac:spMk id="27" creationId="{D06D9720-B6AD-B74F-C89B-BC8896E1B444}"/>
          </ac:spMkLst>
        </pc:spChg>
        <pc:grpChg chg="add del mod">
          <ac:chgData name="Rosie Bradberry" userId="c6b14f12-b110-473d-86d2-99682d8da0de" providerId="ADAL" clId="{C81A9037-8DF9-46FE-BFC0-2B9AC0256D6B}" dt="2025-04-23T13:19:31.722" v="147" actId="478"/>
          <ac:grpSpMkLst>
            <pc:docMk/>
            <pc:sldMk cId="3840548133" sldId="270"/>
            <ac:grpSpMk id="3" creationId="{93A28151-47BE-9428-45CC-A671179BEE52}"/>
          </ac:grpSpMkLst>
        </pc:grpChg>
        <pc:grpChg chg="mod">
          <ac:chgData name="Rosie Bradberry" userId="c6b14f12-b110-473d-86d2-99682d8da0de" providerId="ADAL" clId="{C81A9037-8DF9-46FE-BFC0-2B9AC0256D6B}" dt="2025-04-23T13:20:37.557" v="161" actId="1076"/>
          <ac:grpSpMkLst>
            <pc:docMk/>
            <pc:sldMk cId="3840548133" sldId="270"/>
            <ac:grpSpMk id="8" creationId="{FE65332A-FB12-E8D0-19F0-905C5D5255FF}"/>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s://www.chichestercathedral.org.uk/visiting-us/visiting-school" TargetMode="Externa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yPLObo4Zu1U" TargetMode="Externa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www.youtube.com/watch?v=IXUImCHrTA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www.youtube.com/watch?v=X3cxuqlq2P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7.svg"/><Relationship Id="rId5" Type="http://schemas.openxmlformats.org/officeDocument/2006/relationships/image" Target="../media/image37.svg"/><Relationship Id="rId10" Type="http://schemas.openxmlformats.org/officeDocument/2006/relationships/image" Target="../media/image26.png"/><Relationship Id="rId4" Type="http://schemas.openxmlformats.org/officeDocument/2006/relationships/image" Target="../media/image36.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IXPrV244xrc"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a:grpSpLocks noChangeAspect="1"/>
          </p:cNvGrpSpPr>
          <p:nvPr/>
        </p:nvGrpSpPr>
        <p:grpSpPr>
          <a:xfrm>
            <a:off x="8126946" y="2726188"/>
            <a:ext cx="2565054" cy="2726188"/>
            <a:chOff x="0" y="0"/>
            <a:chExt cx="2565057" cy="2726182"/>
          </a:xfrm>
        </p:grpSpPr>
        <p:sp>
          <p:nvSpPr>
            <p:cNvPr id="10" name="Freeform 10"/>
            <p:cNvSpPr/>
            <p:nvPr/>
          </p:nvSpPr>
          <p:spPr>
            <a:xfrm>
              <a:off x="1800733" y="951992"/>
              <a:ext cx="500888" cy="528701"/>
            </a:xfrm>
            <a:custGeom>
              <a:avLst/>
              <a:gdLst/>
              <a:ahLst/>
              <a:cxnLst/>
              <a:rect l="l" t="t" r="r" b="b"/>
              <a:pathLst>
                <a:path w="500888" h="528701">
                  <a:moveTo>
                    <a:pt x="405003" y="528701"/>
                  </a:moveTo>
                  <a:cubicBezTo>
                    <a:pt x="224028" y="437515"/>
                    <a:pt x="80137" y="278130"/>
                    <a:pt x="0" y="79883"/>
                  </a:cubicBezTo>
                  <a:lnTo>
                    <a:pt x="197739" y="0"/>
                  </a:lnTo>
                  <a:cubicBezTo>
                    <a:pt x="258445" y="150241"/>
                    <a:pt x="366141" y="270383"/>
                    <a:pt x="500888" y="338328"/>
                  </a:cubicBezTo>
                  <a:close/>
                </a:path>
              </a:pathLst>
            </a:custGeom>
            <a:solidFill>
              <a:srgbClr val="DFE445"/>
            </a:solidFill>
          </p:spPr>
          <p:txBody>
            <a:bodyPr/>
            <a:lstStyle/>
            <a:p>
              <a:endParaRPr lang="en-GB"/>
            </a:p>
          </p:txBody>
        </p:sp>
        <p:sp>
          <p:nvSpPr>
            <p:cNvPr id="11" name="Freeform 11"/>
            <p:cNvSpPr/>
            <p:nvPr/>
          </p:nvSpPr>
          <p:spPr>
            <a:xfrm>
              <a:off x="2063750" y="63500"/>
              <a:ext cx="507365" cy="913130"/>
            </a:xfrm>
            <a:custGeom>
              <a:avLst/>
              <a:gdLst/>
              <a:ahLst/>
              <a:cxnLst/>
              <a:rect l="l" t="t" r="r" b="b"/>
              <a:pathLst>
                <a:path w="507365" h="913130">
                  <a:moveTo>
                    <a:pt x="385826" y="913130"/>
                  </a:moveTo>
                  <a:lnTo>
                    <a:pt x="172593" y="832993"/>
                  </a:lnTo>
                  <a:cubicBezTo>
                    <a:pt x="260223" y="599567"/>
                    <a:pt x="190881" y="334899"/>
                    <a:pt x="0" y="174244"/>
                  </a:cubicBezTo>
                  <a:lnTo>
                    <a:pt x="146558" y="0"/>
                  </a:lnTo>
                  <a:cubicBezTo>
                    <a:pt x="411226" y="222631"/>
                    <a:pt x="507365" y="589534"/>
                    <a:pt x="385826" y="913130"/>
                  </a:cubicBezTo>
                </a:path>
              </a:pathLst>
            </a:custGeom>
            <a:solidFill>
              <a:srgbClr val="F0703B"/>
            </a:solidFill>
          </p:spPr>
          <p:txBody>
            <a:bodyPr/>
            <a:lstStyle/>
            <a:p>
              <a:endParaRPr lang="en-GB"/>
            </a:p>
          </p:txBody>
        </p:sp>
        <p:sp>
          <p:nvSpPr>
            <p:cNvPr id="12" name="Freeform 12"/>
            <p:cNvSpPr/>
            <p:nvPr/>
          </p:nvSpPr>
          <p:spPr>
            <a:xfrm>
              <a:off x="1703197" y="1749679"/>
              <a:ext cx="507365" cy="913130"/>
            </a:xfrm>
            <a:custGeom>
              <a:avLst/>
              <a:gdLst/>
              <a:ahLst/>
              <a:cxnLst/>
              <a:rect l="l" t="t" r="r" b="b"/>
              <a:pathLst>
                <a:path w="507365" h="913130">
                  <a:moveTo>
                    <a:pt x="385826" y="913003"/>
                  </a:moveTo>
                  <a:lnTo>
                    <a:pt x="172593" y="832993"/>
                  </a:lnTo>
                  <a:cubicBezTo>
                    <a:pt x="260223" y="599567"/>
                    <a:pt x="190881" y="334899"/>
                    <a:pt x="0" y="174244"/>
                  </a:cubicBezTo>
                  <a:lnTo>
                    <a:pt x="146558" y="0"/>
                  </a:lnTo>
                  <a:cubicBezTo>
                    <a:pt x="411226" y="222631"/>
                    <a:pt x="507365" y="589534"/>
                    <a:pt x="385826" y="913130"/>
                  </a:cubicBezTo>
                </a:path>
              </a:pathLst>
            </a:custGeom>
            <a:solidFill>
              <a:srgbClr val="ED5084"/>
            </a:solidFill>
          </p:spPr>
          <p:txBody>
            <a:bodyPr/>
            <a:lstStyle/>
            <a:p>
              <a:endParaRPr lang="en-GB"/>
            </a:p>
          </p:txBody>
        </p:sp>
        <p:sp>
          <p:nvSpPr>
            <p:cNvPr id="13" name="Freeform 13"/>
            <p:cNvSpPr/>
            <p:nvPr/>
          </p:nvSpPr>
          <p:spPr>
            <a:xfrm>
              <a:off x="131953" y="158623"/>
              <a:ext cx="1571752" cy="1607439"/>
            </a:xfrm>
            <a:custGeom>
              <a:avLst/>
              <a:gdLst/>
              <a:ahLst/>
              <a:cxnLst/>
              <a:rect l="l" t="t" r="r" b="b"/>
              <a:pathLst>
                <a:path w="1571752" h="1607439">
                  <a:moveTo>
                    <a:pt x="1271524" y="1607439"/>
                  </a:moveTo>
                  <a:cubicBezTo>
                    <a:pt x="1249172" y="1607439"/>
                    <a:pt x="1227074" y="1600327"/>
                    <a:pt x="1208786" y="1586865"/>
                  </a:cubicBezTo>
                  <a:cubicBezTo>
                    <a:pt x="1207389" y="1585849"/>
                    <a:pt x="1021080" y="1453642"/>
                    <a:pt x="754253" y="1474089"/>
                  </a:cubicBezTo>
                  <a:cubicBezTo>
                    <a:pt x="509270" y="1492885"/>
                    <a:pt x="369443" y="1410843"/>
                    <a:pt x="295402" y="1338707"/>
                  </a:cubicBezTo>
                  <a:cubicBezTo>
                    <a:pt x="205867" y="1251585"/>
                    <a:pt x="158242" y="1128649"/>
                    <a:pt x="164592" y="1001649"/>
                  </a:cubicBezTo>
                  <a:cubicBezTo>
                    <a:pt x="170942" y="875792"/>
                    <a:pt x="62357" y="673862"/>
                    <a:pt x="23876" y="613029"/>
                  </a:cubicBezTo>
                  <a:cubicBezTo>
                    <a:pt x="0" y="575437"/>
                    <a:pt x="2413" y="526796"/>
                    <a:pt x="29718" y="491744"/>
                  </a:cubicBezTo>
                  <a:cubicBezTo>
                    <a:pt x="82804" y="423545"/>
                    <a:pt x="219583" y="316230"/>
                    <a:pt x="395224" y="347345"/>
                  </a:cubicBezTo>
                  <a:cubicBezTo>
                    <a:pt x="476250" y="361696"/>
                    <a:pt x="531241" y="403860"/>
                    <a:pt x="567563" y="455676"/>
                  </a:cubicBezTo>
                  <a:cubicBezTo>
                    <a:pt x="651256" y="360045"/>
                    <a:pt x="768096" y="248666"/>
                    <a:pt x="897255" y="191135"/>
                  </a:cubicBezTo>
                  <a:cubicBezTo>
                    <a:pt x="1198753" y="56642"/>
                    <a:pt x="1434846" y="8255"/>
                    <a:pt x="1444752" y="6350"/>
                  </a:cubicBezTo>
                  <a:cubicBezTo>
                    <a:pt x="1476121" y="0"/>
                    <a:pt x="1508760" y="8382"/>
                    <a:pt x="1533271" y="28829"/>
                  </a:cubicBezTo>
                  <a:cubicBezTo>
                    <a:pt x="1557782" y="49276"/>
                    <a:pt x="1571752" y="80010"/>
                    <a:pt x="1571117" y="112014"/>
                  </a:cubicBezTo>
                  <a:cubicBezTo>
                    <a:pt x="1570736" y="132334"/>
                    <a:pt x="1559052" y="612521"/>
                    <a:pt x="1437386" y="851662"/>
                  </a:cubicBezTo>
                  <a:cubicBezTo>
                    <a:pt x="1307465" y="1106932"/>
                    <a:pt x="1033018" y="1205103"/>
                    <a:pt x="1021461" y="1209167"/>
                  </a:cubicBezTo>
                  <a:lnTo>
                    <a:pt x="951865" y="1009904"/>
                  </a:lnTo>
                  <a:cubicBezTo>
                    <a:pt x="953516" y="1009269"/>
                    <a:pt x="1158494" y="934212"/>
                    <a:pt x="1249299" y="755904"/>
                  </a:cubicBezTo>
                  <a:cubicBezTo>
                    <a:pt x="1310259" y="636143"/>
                    <a:pt x="1340104" y="409321"/>
                    <a:pt x="1352677" y="247904"/>
                  </a:cubicBezTo>
                  <a:cubicBezTo>
                    <a:pt x="1261110" y="274701"/>
                    <a:pt x="1130046" y="318389"/>
                    <a:pt x="983361" y="383794"/>
                  </a:cubicBezTo>
                  <a:cubicBezTo>
                    <a:pt x="824484" y="454660"/>
                    <a:pt x="662813" y="665353"/>
                    <a:pt x="613918" y="740664"/>
                  </a:cubicBezTo>
                  <a:cubicBezTo>
                    <a:pt x="587883" y="780796"/>
                    <a:pt x="538099" y="798322"/>
                    <a:pt x="492633" y="783463"/>
                  </a:cubicBezTo>
                  <a:cubicBezTo>
                    <a:pt x="447167" y="768604"/>
                    <a:pt x="417322" y="725043"/>
                    <a:pt x="419989" y="677291"/>
                  </a:cubicBezTo>
                  <a:cubicBezTo>
                    <a:pt x="420116" y="673481"/>
                    <a:pt x="423672" y="566547"/>
                    <a:pt x="358648" y="554990"/>
                  </a:cubicBezTo>
                  <a:cubicBezTo>
                    <a:pt x="314198" y="547116"/>
                    <a:pt x="275717" y="561213"/>
                    <a:pt x="247523" y="578358"/>
                  </a:cubicBezTo>
                  <a:cubicBezTo>
                    <a:pt x="301879" y="679958"/>
                    <a:pt x="383159" y="859282"/>
                    <a:pt x="375539" y="1012190"/>
                  </a:cubicBezTo>
                  <a:cubicBezTo>
                    <a:pt x="374269" y="1036701"/>
                    <a:pt x="375539" y="1121918"/>
                    <a:pt x="442722" y="1187450"/>
                  </a:cubicBezTo>
                  <a:cubicBezTo>
                    <a:pt x="504317" y="1247394"/>
                    <a:pt x="606552" y="1273683"/>
                    <a:pt x="738124" y="1263650"/>
                  </a:cubicBezTo>
                  <a:cubicBezTo>
                    <a:pt x="958596" y="1246632"/>
                    <a:pt x="1134999" y="1309878"/>
                    <a:pt x="1237234" y="1360297"/>
                  </a:cubicBezTo>
                  <a:lnTo>
                    <a:pt x="1376934" y="1143381"/>
                  </a:lnTo>
                  <a:lnTo>
                    <a:pt x="1554353" y="1257681"/>
                  </a:lnTo>
                  <a:lnTo>
                    <a:pt x="1360170" y="1559052"/>
                  </a:lnTo>
                  <a:cubicBezTo>
                    <a:pt x="1344422" y="1583563"/>
                    <a:pt x="1319149" y="1600454"/>
                    <a:pt x="1290447" y="1605661"/>
                  </a:cubicBezTo>
                  <a:cubicBezTo>
                    <a:pt x="1284097" y="1606804"/>
                    <a:pt x="1277747" y="1607439"/>
                    <a:pt x="1271397" y="1607439"/>
                  </a:cubicBezTo>
                </a:path>
              </a:pathLst>
            </a:custGeom>
            <a:solidFill>
              <a:srgbClr val="7590CA"/>
            </a:solidFill>
          </p:spPr>
          <p:txBody>
            <a:bodyPr/>
            <a:lstStyle/>
            <a:p>
              <a:endParaRPr lang="en-GB"/>
            </a:p>
          </p:txBody>
        </p:sp>
        <p:sp>
          <p:nvSpPr>
            <p:cNvPr id="14" name="Freeform 14"/>
            <p:cNvSpPr/>
            <p:nvPr/>
          </p:nvSpPr>
          <p:spPr>
            <a:xfrm>
              <a:off x="75692" y="598932"/>
              <a:ext cx="169418" cy="269240"/>
            </a:xfrm>
            <a:custGeom>
              <a:avLst/>
              <a:gdLst/>
              <a:ahLst/>
              <a:cxnLst/>
              <a:rect l="l" t="t" r="r" b="b"/>
              <a:pathLst>
                <a:path w="169418" h="269240">
                  <a:moveTo>
                    <a:pt x="169418" y="0"/>
                  </a:moveTo>
                  <a:lnTo>
                    <a:pt x="0" y="90170"/>
                  </a:lnTo>
                  <a:lnTo>
                    <a:pt x="169418" y="269240"/>
                  </a:lnTo>
                </a:path>
              </a:pathLst>
            </a:custGeom>
            <a:solidFill>
              <a:srgbClr val="7590CA"/>
            </a:solidFill>
          </p:spPr>
          <p:txBody>
            <a:bodyPr/>
            <a:lstStyle/>
            <a:p>
              <a:endParaRPr lang="en-GB"/>
            </a:p>
          </p:txBody>
        </p:sp>
        <p:sp>
          <p:nvSpPr>
            <p:cNvPr id="15" name="Freeform 15"/>
            <p:cNvSpPr/>
            <p:nvPr/>
          </p:nvSpPr>
          <p:spPr>
            <a:xfrm>
              <a:off x="63500" y="592201"/>
              <a:ext cx="187071" cy="281051"/>
            </a:xfrm>
            <a:custGeom>
              <a:avLst/>
              <a:gdLst/>
              <a:ahLst/>
              <a:cxnLst/>
              <a:rect l="l" t="t" r="r" b="b"/>
              <a:pathLst>
                <a:path w="187071" h="281051">
                  <a:moveTo>
                    <a:pt x="176022" y="281051"/>
                  </a:moveTo>
                  <a:lnTo>
                    <a:pt x="0" y="94869"/>
                  </a:lnTo>
                  <a:lnTo>
                    <a:pt x="178054" y="0"/>
                  </a:lnTo>
                  <a:lnTo>
                    <a:pt x="185166" y="13335"/>
                  </a:lnTo>
                  <a:lnTo>
                    <a:pt x="24511" y="98933"/>
                  </a:lnTo>
                  <a:lnTo>
                    <a:pt x="187071" y="270764"/>
                  </a:lnTo>
                  <a:close/>
                </a:path>
              </a:pathLst>
            </a:custGeom>
            <a:solidFill>
              <a:srgbClr val="7590CA"/>
            </a:solidFill>
          </p:spPr>
          <p:txBody>
            <a:bodyPr/>
            <a:lstStyle/>
            <a:p>
              <a:endParaRPr lang="en-GB"/>
            </a:p>
          </p:txBody>
        </p:sp>
      </p:grpSp>
      <p:grpSp>
        <p:nvGrpSpPr>
          <p:cNvPr id="16" name="Group 16"/>
          <p:cNvGrpSpPr>
            <a:grpSpLocks noChangeAspect="1"/>
          </p:cNvGrpSpPr>
          <p:nvPr/>
        </p:nvGrpSpPr>
        <p:grpSpPr>
          <a:xfrm>
            <a:off x="8126946" y="0"/>
            <a:ext cx="2565054" cy="2726188"/>
            <a:chOff x="0" y="0"/>
            <a:chExt cx="2565057" cy="2726182"/>
          </a:xfrm>
        </p:grpSpPr>
        <p:sp>
          <p:nvSpPr>
            <p:cNvPr id="17" name="Freeform 17"/>
            <p:cNvSpPr/>
            <p:nvPr/>
          </p:nvSpPr>
          <p:spPr>
            <a:xfrm>
              <a:off x="1800733" y="951992"/>
              <a:ext cx="500888" cy="528701"/>
            </a:xfrm>
            <a:custGeom>
              <a:avLst/>
              <a:gdLst/>
              <a:ahLst/>
              <a:cxnLst/>
              <a:rect l="l" t="t" r="r" b="b"/>
              <a:pathLst>
                <a:path w="500888" h="528701">
                  <a:moveTo>
                    <a:pt x="405003" y="528701"/>
                  </a:moveTo>
                  <a:cubicBezTo>
                    <a:pt x="224028" y="437515"/>
                    <a:pt x="80137" y="278130"/>
                    <a:pt x="0" y="79883"/>
                  </a:cubicBezTo>
                  <a:lnTo>
                    <a:pt x="197739" y="0"/>
                  </a:lnTo>
                  <a:cubicBezTo>
                    <a:pt x="258445" y="150241"/>
                    <a:pt x="366141" y="270383"/>
                    <a:pt x="500888" y="338328"/>
                  </a:cubicBezTo>
                  <a:close/>
                </a:path>
              </a:pathLst>
            </a:custGeom>
            <a:solidFill>
              <a:srgbClr val="DFE445"/>
            </a:solidFill>
          </p:spPr>
          <p:txBody>
            <a:bodyPr/>
            <a:lstStyle/>
            <a:p>
              <a:endParaRPr lang="en-GB"/>
            </a:p>
          </p:txBody>
        </p:sp>
        <p:sp>
          <p:nvSpPr>
            <p:cNvPr id="18" name="Freeform 18"/>
            <p:cNvSpPr/>
            <p:nvPr/>
          </p:nvSpPr>
          <p:spPr>
            <a:xfrm>
              <a:off x="2063750" y="63500"/>
              <a:ext cx="507365" cy="913130"/>
            </a:xfrm>
            <a:custGeom>
              <a:avLst/>
              <a:gdLst/>
              <a:ahLst/>
              <a:cxnLst/>
              <a:rect l="l" t="t" r="r" b="b"/>
              <a:pathLst>
                <a:path w="507365" h="913130">
                  <a:moveTo>
                    <a:pt x="385826" y="913130"/>
                  </a:moveTo>
                  <a:lnTo>
                    <a:pt x="172593" y="832993"/>
                  </a:lnTo>
                  <a:cubicBezTo>
                    <a:pt x="260223" y="599567"/>
                    <a:pt x="190881" y="334899"/>
                    <a:pt x="0" y="174244"/>
                  </a:cubicBezTo>
                  <a:lnTo>
                    <a:pt x="146558" y="0"/>
                  </a:lnTo>
                  <a:cubicBezTo>
                    <a:pt x="411226" y="222631"/>
                    <a:pt x="507365" y="589534"/>
                    <a:pt x="385826" y="913130"/>
                  </a:cubicBezTo>
                </a:path>
              </a:pathLst>
            </a:custGeom>
            <a:solidFill>
              <a:srgbClr val="F0703B"/>
            </a:solidFill>
          </p:spPr>
          <p:txBody>
            <a:bodyPr/>
            <a:lstStyle/>
            <a:p>
              <a:endParaRPr lang="en-GB"/>
            </a:p>
          </p:txBody>
        </p:sp>
        <p:sp>
          <p:nvSpPr>
            <p:cNvPr id="19" name="Freeform 19"/>
            <p:cNvSpPr/>
            <p:nvPr/>
          </p:nvSpPr>
          <p:spPr>
            <a:xfrm>
              <a:off x="1703197" y="1749679"/>
              <a:ext cx="507365" cy="913130"/>
            </a:xfrm>
            <a:custGeom>
              <a:avLst/>
              <a:gdLst/>
              <a:ahLst/>
              <a:cxnLst/>
              <a:rect l="l" t="t" r="r" b="b"/>
              <a:pathLst>
                <a:path w="507365" h="913130">
                  <a:moveTo>
                    <a:pt x="385826" y="913003"/>
                  </a:moveTo>
                  <a:lnTo>
                    <a:pt x="172593" y="832993"/>
                  </a:lnTo>
                  <a:cubicBezTo>
                    <a:pt x="260223" y="599567"/>
                    <a:pt x="190881" y="334899"/>
                    <a:pt x="0" y="174244"/>
                  </a:cubicBezTo>
                  <a:lnTo>
                    <a:pt x="146558" y="0"/>
                  </a:lnTo>
                  <a:cubicBezTo>
                    <a:pt x="411226" y="222631"/>
                    <a:pt x="507365" y="589534"/>
                    <a:pt x="385826" y="913130"/>
                  </a:cubicBezTo>
                </a:path>
              </a:pathLst>
            </a:custGeom>
            <a:solidFill>
              <a:srgbClr val="ED5084"/>
            </a:solidFill>
          </p:spPr>
          <p:txBody>
            <a:bodyPr/>
            <a:lstStyle/>
            <a:p>
              <a:endParaRPr lang="en-GB"/>
            </a:p>
          </p:txBody>
        </p:sp>
        <p:sp>
          <p:nvSpPr>
            <p:cNvPr id="20" name="Freeform 20"/>
            <p:cNvSpPr/>
            <p:nvPr/>
          </p:nvSpPr>
          <p:spPr>
            <a:xfrm>
              <a:off x="131953" y="158623"/>
              <a:ext cx="1571752" cy="1607439"/>
            </a:xfrm>
            <a:custGeom>
              <a:avLst/>
              <a:gdLst/>
              <a:ahLst/>
              <a:cxnLst/>
              <a:rect l="l" t="t" r="r" b="b"/>
              <a:pathLst>
                <a:path w="1571752" h="1607439">
                  <a:moveTo>
                    <a:pt x="1271524" y="1607439"/>
                  </a:moveTo>
                  <a:cubicBezTo>
                    <a:pt x="1249172" y="1607439"/>
                    <a:pt x="1227074" y="1600327"/>
                    <a:pt x="1208786" y="1586865"/>
                  </a:cubicBezTo>
                  <a:cubicBezTo>
                    <a:pt x="1207389" y="1585849"/>
                    <a:pt x="1021080" y="1453642"/>
                    <a:pt x="754253" y="1474089"/>
                  </a:cubicBezTo>
                  <a:cubicBezTo>
                    <a:pt x="509270" y="1492885"/>
                    <a:pt x="369443" y="1410843"/>
                    <a:pt x="295402" y="1338707"/>
                  </a:cubicBezTo>
                  <a:cubicBezTo>
                    <a:pt x="205867" y="1251585"/>
                    <a:pt x="158242" y="1128649"/>
                    <a:pt x="164592" y="1001649"/>
                  </a:cubicBezTo>
                  <a:cubicBezTo>
                    <a:pt x="170942" y="875792"/>
                    <a:pt x="62357" y="673862"/>
                    <a:pt x="23876" y="613029"/>
                  </a:cubicBezTo>
                  <a:cubicBezTo>
                    <a:pt x="0" y="575437"/>
                    <a:pt x="2413" y="526796"/>
                    <a:pt x="29718" y="491744"/>
                  </a:cubicBezTo>
                  <a:cubicBezTo>
                    <a:pt x="82804" y="423545"/>
                    <a:pt x="219583" y="316230"/>
                    <a:pt x="395224" y="347345"/>
                  </a:cubicBezTo>
                  <a:cubicBezTo>
                    <a:pt x="476250" y="361696"/>
                    <a:pt x="531241" y="403860"/>
                    <a:pt x="567563" y="455676"/>
                  </a:cubicBezTo>
                  <a:cubicBezTo>
                    <a:pt x="651256" y="360045"/>
                    <a:pt x="768096" y="248666"/>
                    <a:pt x="897255" y="191135"/>
                  </a:cubicBezTo>
                  <a:cubicBezTo>
                    <a:pt x="1198753" y="56642"/>
                    <a:pt x="1434846" y="8255"/>
                    <a:pt x="1444752" y="6350"/>
                  </a:cubicBezTo>
                  <a:cubicBezTo>
                    <a:pt x="1476121" y="0"/>
                    <a:pt x="1508760" y="8382"/>
                    <a:pt x="1533271" y="28829"/>
                  </a:cubicBezTo>
                  <a:cubicBezTo>
                    <a:pt x="1557782" y="49276"/>
                    <a:pt x="1571752" y="80010"/>
                    <a:pt x="1571117" y="112014"/>
                  </a:cubicBezTo>
                  <a:cubicBezTo>
                    <a:pt x="1570736" y="132334"/>
                    <a:pt x="1559052" y="612521"/>
                    <a:pt x="1437386" y="851662"/>
                  </a:cubicBezTo>
                  <a:cubicBezTo>
                    <a:pt x="1307465" y="1106932"/>
                    <a:pt x="1033018" y="1205103"/>
                    <a:pt x="1021461" y="1209167"/>
                  </a:cubicBezTo>
                  <a:lnTo>
                    <a:pt x="951865" y="1009904"/>
                  </a:lnTo>
                  <a:cubicBezTo>
                    <a:pt x="953516" y="1009269"/>
                    <a:pt x="1158494" y="934212"/>
                    <a:pt x="1249299" y="755904"/>
                  </a:cubicBezTo>
                  <a:cubicBezTo>
                    <a:pt x="1310259" y="636143"/>
                    <a:pt x="1340104" y="409321"/>
                    <a:pt x="1352677" y="247904"/>
                  </a:cubicBezTo>
                  <a:cubicBezTo>
                    <a:pt x="1261110" y="274701"/>
                    <a:pt x="1130046" y="318389"/>
                    <a:pt x="983361" y="383794"/>
                  </a:cubicBezTo>
                  <a:cubicBezTo>
                    <a:pt x="824484" y="454660"/>
                    <a:pt x="662813" y="665353"/>
                    <a:pt x="613918" y="740664"/>
                  </a:cubicBezTo>
                  <a:cubicBezTo>
                    <a:pt x="587883" y="780796"/>
                    <a:pt x="538099" y="798322"/>
                    <a:pt x="492633" y="783463"/>
                  </a:cubicBezTo>
                  <a:cubicBezTo>
                    <a:pt x="447167" y="768604"/>
                    <a:pt x="417322" y="725043"/>
                    <a:pt x="419989" y="677291"/>
                  </a:cubicBezTo>
                  <a:cubicBezTo>
                    <a:pt x="420116" y="673481"/>
                    <a:pt x="423672" y="566547"/>
                    <a:pt x="358648" y="554990"/>
                  </a:cubicBezTo>
                  <a:cubicBezTo>
                    <a:pt x="314198" y="547116"/>
                    <a:pt x="275717" y="561213"/>
                    <a:pt x="247523" y="578358"/>
                  </a:cubicBezTo>
                  <a:cubicBezTo>
                    <a:pt x="301879" y="679958"/>
                    <a:pt x="383159" y="859282"/>
                    <a:pt x="375539" y="1012190"/>
                  </a:cubicBezTo>
                  <a:cubicBezTo>
                    <a:pt x="374269" y="1036701"/>
                    <a:pt x="375539" y="1121918"/>
                    <a:pt x="442722" y="1187450"/>
                  </a:cubicBezTo>
                  <a:cubicBezTo>
                    <a:pt x="504317" y="1247394"/>
                    <a:pt x="606552" y="1273683"/>
                    <a:pt x="738124" y="1263650"/>
                  </a:cubicBezTo>
                  <a:cubicBezTo>
                    <a:pt x="958596" y="1246632"/>
                    <a:pt x="1134999" y="1309878"/>
                    <a:pt x="1237234" y="1360297"/>
                  </a:cubicBezTo>
                  <a:lnTo>
                    <a:pt x="1376934" y="1143381"/>
                  </a:lnTo>
                  <a:lnTo>
                    <a:pt x="1554353" y="1257681"/>
                  </a:lnTo>
                  <a:lnTo>
                    <a:pt x="1360170" y="1559052"/>
                  </a:lnTo>
                  <a:cubicBezTo>
                    <a:pt x="1344422" y="1583563"/>
                    <a:pt x="1319149" y="1600454"/>
                    <a:pt x="1290447" y="1605661"/>
                  </a:cubicBezTo>
                  <a:cubicBezTo>
                    <a:pt x="1284097" y="1606804"/>
                    <a:pt x="1277747" y="1607439"/>
                    <a:pt x="1271397" y="1607439"/>
                  </a:cubicBezTo>
                </a:path>
              </a:pathLst>
            </a:custGeom>
            <a:solidFill>
              <a:srgbClr val="7590CA"/>
            </a:solidFill>
          </p:spPr>
          <p:txBody>
            <a:bodyPr/>
            <a:lstStyle/>
            <a:p>
              <a:endParaRPr lang="en-GB"/>
            </a:p>
          </p:txBody>
        </p:sp>
        <p:sp>
          <p:nvSpPr>
            <p:cNvPr id="21" name="Freeform 21"/>
            <p:cNvSpPr/>
            <p:nvPr/>
          </p:nvSpPr>
          <p:spPr>
            <a:xfrm>
              <a:off x="75692" y="598932"/>
              <a:ext cx="169418" cy="269240"/>
            </a:xfrm>
            <a:custGeom>
              <a:avLst/>
              <a:gdLst/>
              <a:ahLst/>
              <a:cxnLst/>
              <a:rect l="l" t="t" r="r" b="b"/>
              <a:pathLst>
                <a:path w="169418" h="269240">
                  <a:moveTo>
                    <a:pt x="169418" y="0"/>
                  </a:moveTo>
                  <a:lnTo>
                    <a:pt x="0" y="90170"/>
                  </a:lnTo>
                  <a:lnTo>
                    <a:pt x="169418" y="269240"/>
                  </a:lnTo>
                </a:path>
              </a:pathLst>
            </a:custGeom>
            <a:solidFill>
              <a:srgbClr val="7590CA"/>
            </a:solidFill>
          </p:spPr>
          <p:txBody>
            <a:bodyPr/>
            <a:lstStyle/>
            <a:p>
              <a:endParaRPr lang="en-GB"/>
            </a:p>
          </p:txBody>
        </p:sp>
        <p:sp>
          <p:nvSpPr>
            <p:cNvPr id="22" name="Freeform 22"/>
            <p:cNvSpPr/>
            <p:nvPr/>
          </p:nvSpPr>
          <p:spPr>
            <a:xfrm>
              <a:off x="63500" y="592201"/>
              <a:ext cx="187071" cy="281051"/>
            </a:xfrm>
            <a:custGeom>
              <a:avLst/>
              <a:gdLst/>
              <a:ahLst/>
              <a:cxnLst/>
              <a:rect l="l" t="t" r="r" b="b"/>
              <a:pathLst>
                <a:path w="187071" h="281051">
                  <a:moveTo>
                    <a:pt x="176022" y="281051"/>
                  </a:moveTo>
                  <a:lnTo>
                    <a:pt x="0" y="94869"/>
                  </a:lnTo>
                  <a:lnTo>
                    <a:pt x="178054" y="0"/>
                  </a:lnTo>
                  <a:lnTo>
                    <a:pt x="185166" y="13335"/>
                  </a:lnTo>
                  <a:lnTo>
                    <a:pt x="24511" y="98933"/>
                  </a:lnTo>
                  <a:lnTo>
                    <a:pt x="187071" y="270764"/>
                  </a:lnTo>
                  <a:close/>
                </a:path>
              </a:pathLst>
            </a:custGeom>
            <a:solidFill>
              <a:srgbClr val="7590CA"/>
            </a:solidFill>
          </p:spPr>
          <p:txBody>
            <a:bodyPr/>
            <a:lstStyle/>
            <a:p>
              <a:endParaRPr lang="en-GB"/>
            </a:p>
          </p:txBody>
        </p:sp>
      </p:grpSp>
      <p:sp>
        <p:nvSpPr>
          <p:cNvPr id="23" name="Freeform 23"/>
          <p:cNvSpPr/>
          <p:nvPr/>
        </p:nvSpPr>
        <p:spPr>
          <a:xfrm>
            <a:off x="2453012" y="1063588"/>
            <a:ext cx="2892988" cy="953269"/>
          </a:xfrm>
          <a:custGeom>
            <a:avLst/>
            <a:gdLst/>
            <a:ahLst/>
            <a:cxnLst/>
            <a:rect l="l" t="t" r="r" b="b"/>
            <a:pathLst>
              <a:path w="2892988" h="953269">
                <a:moveTo>
                  <a:pt x="0" y="0"/>
                </a:moveTo>
                <a:lnTo>
                  <a:pt x="2892988" y="0"/>
                </a:lnTo>
                <a:lnTo>
                  <a:pt x="2892988" y="953270"/>
                </a:lnTo>
                <a:lnTo>
                  <a:pt x="0" y="953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4" name="TextBox 24"/>
          <p:cNvSpPr txBox="1"/>
          <p:nvPr/>
        </p:nvSpPr>
        <p:spPr>
          <a:xfrm>
            <a:off x="421788" y="2865867"/>
            <a:ext cx="7126428" cy="3067122"/>
          </a:xfrm>
          <a:prstGeom prst="rect">
            <a:avLst/>
          </a:prstGeom>
        </p:spPr>
        <p:txBody>
          <a:bodyPr lIns="0" tIns="0" rIns="0" bIns="0" rtlCol="0" anchor="t">
            <a:spAutoFit/>
          </a:bodyPr>
          <a:lstStyle/>
          <a:p>
            <a:pPr algn="l">
              <a:lnSpc>
                <a:spcPts val="11511"/>
              </a:lnSpc>
            </a:pPr>
            <a:r>
              <a:rPr lang="en-US" sz="10232" b="1" spc="-30" dirty="0">
                <a:solidFill>
                  <a:srgbClr val="1A1143"/>
                </a:solidFill>
                <a:latin typeface="IBM Plex Sans Bold"/>
                <a:ea typeface="IBM Plex Sans Bold"/>
                <a:cs typeface="IBM Plex Sans Bold"/>
                <a:sym typeface="IBM Plex Sans Bold"/>
              </a:rPr>
              <a:t>WRITE</a:t>
            </a:r>
            <a:r>
              <a:rPr lang="en-US" sz="10232" b="1" spc="-30" dirty="0">
                <a:solidFill>
                  <a:srgbClr val="ED5084"/>
                </a:solidFill>
                <a:latin typeface="IBM Plex Sans Bold"/>
                <a:ea typeface="IBM Plex Sans Bold"/>
                <a:cs typeface="IBM Plex Sans Bold"/>
                <a:sym typeface="IBM Plex Sans Bold"/>
              </a:rPr>
              <a:t>950</a:t>
            </a:r>
          </a:p>
          <a:p>
            <a:pPr algn="l">
              <a:lnSpc>
                <a:spcPts val="3075"/>
              </a:lnSpc>
            </a:pPr>
            <a:r>
              <a:rPr lang="en-US" sz="2733" spc="-8" dirty="0">
                <a:solidFill>
                  <a:srgbClr val="48BC89"/>
                </a:solidFill>
                <a:latin typeface="IBM Plex Sans"/>
                <a:ea typeface="IBM Plex Sans"/>
                <a:cs typeface="IBM Plex Sans"/>
                <a:sym typeface="IBM Plex Sans"/>
              </a:rPr>
              <a:t>Sparking imagination and nurturing </a:t>
            </a:r>
          </a:p>
          <a:p>
            <a:pPr algn="l">
              <a:lnSpc>
                <a:spcPts val="3075"/>
              </a:lnSpc>
            </a:pPr>
            <a:r>
              <a:rPr lang="en-US" sz="2733" spc="-8" dirty="0">
                <a:solidFill>
                  <a:srgbClr val="48BC89"/>
                </a:solidFill>
                <a:latin typeface="IBM Plex Sans"/>
                <a:ea typeface="IBM Plex Sans"/>
                <a:cs typeface="IBM Plex Sans"/>
                <a:sym typeface="IBM Plex Sans"/>
              </a:rPr>
              <a:t>young authors </a:t>
            </a:r>
          </a:p>
          <a:p>
            <a:pPr algn="l">
              <a:lnSpc>
                <a:spcPts val="6450"/>
              </a:lnSpc>
            </a:pPr>
            <a:endParaRPr lang="en-US" sz="2733" spc="-8" dirty="0">
              <a:solidFill>
                <a:srgbClr val="48BC89"/>
              </a:solidFill>
              <a:latin typeface="IBM Plex Sans"/>
              <a:ea typeface="IBM Plex Sans"/>
              <a:cs typeface="IBM Plex Sans"/>
              <a:sym typeface="IBM Plex Sans"/>
            </a:endParaRPr>
          </a:p>
        </p:txBody>
      </p:sp>
      <p:grpSp>
        <p:nvGrpSpPr>
          <p:cNvPr id="25" name="Group 25"/>
          <p:cNvGrpSpPr/>
          <p:nvPr/>
        </p:nvGrpSpPr>
        <p:grpSpPr>
          <a:xfrm>
            <a:off x="421788" y="867229"/>
            <a:ext cx="1794210" cy="1345989"/>
            <a:chOff x="0" y="0"/>
            <a:chExt cx="2392280" cy="1794651"/>
          </a:xfrm>
        </p:grpSpPr>
        <p:grpSp>
          <p:nvGrpSpPr>
            <p:cNvPr id="26" name="Group 26"/>
            <p:cNvGrpSpPr>
              <a:grpSpLocks noChangeAspect="1"/>
            </p:cNvGrpSpPr>
            <p:nvPr/>
          </p:nvGrpSpPr>
          <p:grpSpPr>
            <a:xfrm>
              <a:off x="0" y="544747"/>
              <a:ext cx="2392280" cy="1249904"/>
              <a:chOff x="0" y="0"/>
              <a:chExt cx="2556497" cy="1335697"/>
            </a:xfrm>
          </p:grpSpPr>
          <p:sp>
            <p:nvSpPr>
              <p:cNvPr id="27" name="Freeform 27"/>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28" name="Freeform 28"/>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29" name="Freeform 29"/>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30" name="Freeform 30"/>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31" name="Freeform 31"/>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32" name="Freeform 32"/>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33" name="Freeform 33"/>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34" name="Group 34"/>
            <p:cNvGrpSpPr>
              <a:grpSpLocks noChangeAspect="1"/>
            </p:cNvGrpSpPr>
            <p:nvPr/>
          </p:nvGrpSpPr>
          <p:grpSpPr>
            <a:xfrm>
              <a:off x="10687" y="0"/>
              <a:ext cx="2381540" cy="516136"/>
              <a:chOff x="0" y="0"/>
              <a:chExt cx="2545016" cy="551561"/>
            </a:xfrm>
          </p:grpSpPr>
          <p:sp>
            <p:nvSpPr>
              <p:cNvPr id="35" name="Freeform 35"/>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36" name="Freeform 36"/>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37" name="Freeform 37"/>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38" name="Freeform 38"/>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39" name="Freeform 39"/>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40" name="Freeform 40"/>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41" name="Freeform 41"/>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42" name="Freeform 42"/>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43" name="Freeform 43"/>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44" name="Freeform 44"/>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grpSp>
        <p:nvGrpSpPr>
          <p:cNvPr id="45" name="Group 45"/>
          <p:cNvGrpSpPr/>
          <p:nvPr/>
        </p:nvGrpSpPr>
        <p:grpSpPr>
          <a:xfrm>
            <a:off x="-175035" y="6804000"/>
            <a:ext cx="11403438" cy="1867762"/>
            <a:chOff x="0" y="0"/>
            <a:chExt cx="4086735" cy="669364"/>
          </a:xfrm>
        </p:grpSpPr>
        <p:sp>
          <p:nvSpPr>
            <p:cNvPr id="46" name="Freeform 46"/>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47" name="TextBox 47"/>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grpSp>
        <p:nvGrpSpPr>
          <p:cNvPr id="48" name="Group 2"/>
          <p:cNvGrpSpPr>
            <a:grpSpLocks noChangeAspect="1"/>
          </p:cNvGrpSpPr>
          <p:nvPr/>
        </p:nvGrpSpPr>
        <p:grpSpPr>
          <a:xfrm>
            <a:off x="8126946" y="5252968"/>
            <a:ext cx="2565054" cy="2726188"/>
            <a:chOff x="0" y="0"/>
            <a:chExt cx="2565057" cy="2726182"/>
          </a:xfrm>
        </p:grpSpPr>
        <p:sp>
          <p:nvSpPr>
            <p:cNvPr id="49" name="Freeform 3"/>
            <p:cNvSpPr/>
            <p:nvPr/>
          </p:nvSpPr>
          <p:spPr>
            <a:xfrm>
              <a:off x="1800733" y="951992"/>
              <a:ext cx="500888" cy="528701"/>
            </a:xfrm>
            <a:custGeom>
              <a:avLst/>
              <a:gdLst/>
              <a:ahLst/>
              <a:cxnLst/>
              <a:rect l="l" t="t" r="r" b="b"/>
              <a:pathLst>
                <a:path w="500888" h="528701">
                  <a:moveTo>
                    <a:pt x="405003" y="528701"/>
                  </a:moveTo>
                  <a:cubicBezTo>
                    <a:pt x="224028" y="437515"/>
                    <a:pt x="80137" y="278130"/>
                    <a:pt x="0" y="79883"/>
                  </a:cubicBezTo>
                  <a:lnTo>
                    <a:pt x="197739" y="0"/>
                  </a:lnTo>
                  <a:cubicBezTo>
                    <a:pt x="258445" y="150241"/>
                    <a:pt x="366141" y="270383"/>
                    <a:pt x="500888" y="338328"/>
                  </a:cubicBezTo>
                  <a:close/>
                </a:path>
              </a:pathLst>
            </a:custGeom>
            <a:solidFill>
              <a:srgbClr val="DFE445"/>
            </a:solidFill>
          </p:spPr>
          <p:txBody>
            <a:bodyPr/>
            <a:lstStyle/>
            <a:p>
              <a:endParaRPr lang="en-GB"/>
            </a:p>
          </p:txBody>
        </p:sp>
        <p:sp>
          <p:nvSpPr>
            <p:cNvPr id="50" name="Freeform 4"/>
            <p:cNvSpPr/>
            <p:nvPr/>
          </p:nvSpPr>
          <p:spPr>
            <a:xfrm>
              <a:off x="2063750" y="63500"/>
              <a:ext cx="507365" cy="913130"/>
            </a:xfrm>
            <a:custGeom>
              <a:avLst/>
              <a:gdLst/>
              <a:ahLst/>
              <a:cxnLst/>
              <a:rect l="l" t="t" r="r" b="b"/>
              <a:pathLst>
                <a:path w="507365" h="913130">
                  <a:moveTo>
                    <a:pt x="385826" y="913130"/>
                  </a:moveTo>
                  <a:lnTo>
                    <a:pt x="172593" y="832993"/>
                  </a:lnTo>
                  <a:cubicBezTo>
                    <a:pt x="260223" y="599567"/>
                    <a:pt x="190881" y="334899"/>
                    <a:pt x="0" y="174244"/>
                  </a:cubicBezTo>
                  <a:lnTo>
                    <a:pt x="146558" y="0"/>
                  </a:lnTo>
                  <a:cubicBezTo>
                    <a:pt x="411226" y="222631"/>
                    <a:pt x="507365" y="589534"/>
                    <a:pt x="385826" y="913130"/>
                  </a:cubicBezTo>
                </a:path>
              </a:pathLst>
            </a:custGeom>
            <a:solidFill>
              <a:srgbClr val="F0703B"/>
            </a:solidFill>
          </p:spPr>
          <p:txBody>
            <a:bodyPr/>
            <a:lstStyle/>
            <a:p>
              <a:endParaRPr lang="en-GB"/>
            </a:p>
          </p:txBody>
        </p:sp>
        <p:sp>
          <p:nvSpPr>
            <p:cNvPr id="51" name="Freeform 5"/>
            <p:cNvSpPr/>
            <p:nvPr/>
          </p:nvSpPr>
          <p:spPr>
            <a:xfrm>
              <a:off x="1703197" y="1749679"/>
              <a:ext cx="507365" cy="913130"/>
            </a:xfrm>
            <a:custGeom>
              <a:avLst/>
              <a:gdLst/>
              <a:ahLst/>
              <a:cxnLst/>
              <a:rect l="l" t="t" r="r" b="b"/>
              <a:pathLst>
                <a:path w="507365" h="913130">
                  <a:moveTo>
                    <a:pt x="385826" y="913003"/>
                  </a:moveTo>
                  <a:lnTo>
                    <a:pt x="172593" y="832993"/>
                  </a:lnTo>
                  <a:cubicBezTo>
                    <a:pt x="260223" y="599567"/>
                    <a:pt x="190881" y="334899"/>
                    <a:pt x="0" y="174244"/>
                  </a:cubicBezTo>
                  <a:lnTo>
                    <a:pt x="146558" y="0"/>
                  </a:lnTo>
                  <a:cubicBezTo>
                    <a:pt x="411226" y="222631"/>
                    <a:pt x="507365" y="589534"/>
                    <a:pt x="385826" y="913130"/>
                  </a:cubicBezTo>
                </a:path>
              </a:pathLst>
            </a:custGeom>
            <a:solidFill>
              <a:srgbClr val="ED5084"/>
            </a:solidFill>
          </p:spPr>
          <p:txBody>
            <a:bodyPr/>
            <a:lstStyle/>
            <a:p>
              <a:endParaRPr lang="en-GB"/>
            </a:p>
          </p:txBody>
        </p:sp>
        <p:sp>
          <p:nvSpPr>
            <p:cNvPr id="52" name="Freeform 6"/>
            <p:cNvSpPr/>
            <p:nvPr/>
          </p:nvSpPr>
          <p:spPr>
            <a:xfrm>
              <a:off x="131953" y="158623"/>
              <a:ext cx="1571752" cy="1607439"/>
            </a:xfrm>
            <a:custGeom>
              <a:avLst/>
              <a:gdLst/>
              <a:ahLst/>
              <a:cxnLst/>
              <a:rect l="l" t="t" r="r" b="b"/>
              <a:pathLst>
                <a:path w="1571752" h="1607439">
                  <a:moveTo>
                    <a:pt x="1271524" y="1607439"/>
                  </a:moveTo>
                  <a:cubicBezTo>
                    <a:pt x="1249172" y="1607439"/>
                    <a:pt x="1227074" y="1600327"/>
                    <a:pt x="1208786" y="1586865"/>
                  </a:cubicBezTo>
                  <a:cubicBezTo>
                    <a:pt x="1207389" y="1585849"/>
                    <a:pt x="1021080" y="1453642"/>
                    <a:pt x="754253" y="1474089"/>
                  </a:cubicBezTo>
                  <a:cubicBezTo>
                    <a:pt x="509270" y="1492885"/>
                    <a:pt x="369443" y="1410843"/>
                    <a:pt x="295402" y="1338707"/>
                  </a:cubicBezTo>
                  <a:cubicBezTo>
                    <a:pt x="205867" y="1251585"/>
                    <a:pt x="158242" y="1128649"/>
                    <a:pt x="164592" y="1001649"/>
                  </a:cubicBezTo>
                  <a:cubicBezTo>
                    <a:pt x="170942" y="875792"/>
                    <a:pt x="62357" y="673862"/>
                    <a:pt x="23876" y="613029"/>
                  </a:cubicBezTo>
                  <a:cubicBezTo>
                    <a:pt x="0" y="575437"/>
                    <a:pt x="2413" y="526796"/>
                    <a:pt x="29718" y="491744"/>
                  </a:cubicBezTo>
                  <a:cubicBezTo>
                    <a:pt x="82804" y="423545"/>
                    <a:pt x="219583" y="316230"/>
                    <a:pt x="395224" y="347345"/>
                  </a:cubicBezTo>
                  <a:cubicBezTo>
                    <a:pt x="476250" y="361696"/>
                    <a:pt x="531241" y="403860"/>
                    <a:pt x="567563" y="455676"/>
                  </a:cubicBezTo>
                  <a:cubicBezTo>
                    <a:pt x="651256" y="360045"/>
                    <a:pt x="768096" y="248666"/>
                    <a:pt x="897255" y="191135"/>
                  </a:cubicBezTo>
                  <a:cubicBezTo>
                    <a:pt x="1198753" y="56642"/>
                    <a:pt x="1434846" y="8255"/>
                    <a:pt x="1444752" y="6350"/>
                  </a:cubicBezTo>
                  <a:cubicBezTo>
                    <a:pt x="1476121" y="0"/>
                    <a:pt x="1508760" y="8382"/>
                    <a:pt x="1533271" y="28829"/>
                  </a:cubicBezTo>
                  <a:cubicBezTo>
                    <a:pt x="1557782" y="49276"/>
                    <a:pt x="1571752" y="80010"/>
                    <a:pt x="1571117" y="112014"/>
                  </a:cubicBezTo>
                  <a:cubicBezTo>
                    <a:pt x="1570736" y="132334"/>
                    <a:pt x="1559052" y="612521"/>
                    <a:pt x="1437386" y="851662"/>
                  </a:cubicBezTo>
                  <a:cubicBezTo>
                    <a:pt x="1307465" y="1106932"/>
                    <a:pt x="1033018" y="1205103"/>
                    <a:pt x="1021461" y="1209167"/>
                  </a:cubicBezTo>
                  <a:lnTo>
                    <a:pt x="951865" y="1009904"/>
                  </a:lnTo>
                  <a:cubicBezTo>
                    <a:pt x="953516" y="1009269"/>
                    <a:pt x="1158494" y="934212"/>
                    <a:pt x="1249299" y="755904"/>
                  </a:cubicBezTo>
                  <a:cubicBezTo>
                    <a:pt x="1310259" y="636143"/>
                    <a:pt x="1340104" y="409321"/>
                    <a:pt x="1352677" y="247904"/>
                  </a:cubicBezTo>
                  <a:cubicBezTo>
                    <a:pt x="1261110" y="274701"/>
                    <a:pt x="1130046" y="318389"/>
                    <a:pt x="983361" y="383794"/>
                  </a:cubicBezTo>
                  <a:cubicBezTo>
                    <a:pt x="824484" y="454660"/>
                    <a:pt x="662813" y="665353"/>
                    <a:pt x="613918" y="740664"/>
                  </a:cubicBezTo>
                  <a:cubicBezTo>
                    <a:pt x="587883" y="780796"/>
                    <a:pt x="538099" y="798322"/>
                    <a:pt x="492633" y="783463"/>
                  </a:cubicBezTo>
                  <a:cubicBezTo>
                    <a:pt x="447167" y="768604"/>
                    <a:pt x="417322" y="725043"/>
                    <a:pt x="419989" y="677291"/>
                  </a:cubicBezTo>
                  <a:cubicBezTo>
                    <a:pt x="420116" y="673481"/>
                    <a:pt x="423672" y="566547"/>
                    <a:pt x="358648" y="554990"/>
                  </a:cubicBezTo>
                  <a:cubicBezTo>
                    <a:pt x="314198" y="547116"/>
                    <a:pt x="275717" y="561213"/>
                    <a:pt x="247523" y="578358"/>
                  </a:cubicBezTo>
                  <a:cubicBezTo>
                    <a:pt x="301879" y="679958"/>
                    <a:pt x="383159" y="859282"/>
                    <a:pt x="375539" y="1012190"/>
                  </a:cubicBezTo>
                  <a:cubicBezTo>
                    <a:pt x="374269" y="1036701"/>
                    <a:pt x="375539" y="1121918"/>
                    <a:pt x="442722" y="1187450"/>
                  </a:cubicBezTo>
                  <a:cubicBezTo>
                    <a:pt x="504317" y="1247394"/>
                    <a:pt x="606552" y="1273683"/>
                    <a:pt x="738124" y="1263650"/>
                  </a:cubicBezTo>
                  <a:cubicBezTo>
                    <a:pt x="958596" y="1246632"/>
                    <a:pt x="1134999" y="1309878"/>
                    <a:pt x="1237234" y="1360297"/>
                  </a:cubicBezTo>
                  <a:lnTo>
                    <a:pt x="1376934" y="1143381"/>
                  </a:lnTo>
                  <a:lnTo>
                    <a:pt x="1554353" y="1257681"/>
                  </a:lnTo>
                  <a:lnTo>
                    <a:pt x="1360170" y="1559052"/>
                  </a:lnTo>
                  <a:cubicBezTo>
                    <a:pt x="1344422" y="1583563"/>
                    <a:pt x="1319149" y="1600454"/>
                    <a:pt x="1290447" y="1605661"/>
                  </a:cubicBezTo>
                  <a:cubicBezTo>
                    <a:pt x="1284097" y="1606804"/>
                    <a:pt x="1277747" y="1607439"/>
                    <a:pt x="1271397" y="1607439"/>
                  </a:cubicBezTo>
                </a:path>
              </a:pathLst>
            </a:custGeom>
            <a:solidFill>
              <a:srgbClr val="7590CA"/>
            </a:solidFill>
          </p:spPr>
          <p:txBody>
            <a:bodyPr/>
            <a:lstStyle/>
            <a:p>
              <a:endParaRPr lang="en-GB"/>
            </a:p>
          </p:txBody>
        </p:sp>
        <p:sp>
          <p:nvSpPr>
            <p:cNvPr id="53" name="Freeform 7"/>
            <p:cNvSpPr/>
            <p:nvPr/>
          </p:nvSpPr>
          <p:spPr>
            <a:xfrm>
              <a:off x="75692" y="598932"/>
              <a:ext cx="169418" cy="269240"/>
            </a:xfrm>
            <a:custGeom>
              <a:avLst/>
              <a:gdLst/>
              <a:ahLst/>
              <a:cxnLst/>
              <a:rect l="l" t="t" r="r" b="b"/>
              <a:pathLst>
                <a:path w="169418" h="269240">
                  <a:moveTo>
                    <a:pt x="169418" y="0"/>
                  </a:moveTo>
                  <a:lnTo>
                    <a:pt x="0" y="90170"/>
                  </a:lnTo>
                  <a:lnTo>
                    <a:pt x="169418" y="269240"/>
                  </a:lnTo>
                </a:path>
              </a:pathLst>
            </a:custGeom>
            <a:solidFill>
              <a:srgbClr val="7590CA"/>
            </a:solidFill>
          </p:spPr>
          <p:txBody>
            <a:bodyPr/>
            <a:lstStyle/>
            <a:p>
              <a:endParaRPr lang="en-GB"/>
            </a:p>
          </p:txBody>
        </p:sp>
        <p:sp>
          <p:nvSpPr>
            <p:cNvPr id="54" name="Freeform 8"/>
            <p:cNvSpPr/>
            <p:nvPr/>
          </p:nvSpPr>
          <p:spPr>
            <a:xfrm>
              <a:off x="63500" y="592201"/>
              <a:ext cx="187071" cy="281051"/>
            </a:xfrm>
            <a:custGeom>
              <a:avLst/>
              <a:gdLst/>
              <a:ahLst/>
              <a:cxnLst/>
              <a:rect l="l" t="t" r="r" b="b"/>
              <a:pathLst>
                <a:path w="187071" h="281051">
                  <a:moveTo>
                    <a:pt x="176022" y="281051"/>
                  </a:moveTo>
                  <a:lnTo>
                    <a:pt x="0" y="94869"/>
                  </a:lnTo>
                  <a:lnTo>
                    <a:pt x="178054" y="0"/>
                  </a:lnTo>
                  <a:lnTo>
                    <a:pt x="185166" y="13335"/>
                  </a:lnTo>
                  <a:lnTo>
                    <a:pt x="24511" y="98933"/>
                  </a:lnTo>
                  <a:lnTo>
                    <a:pt x="187071" y="270764"/>
                  </a:lnTo>
                  <a:close/>
                </a:path>
              </a:pathLst>
            </a:custGeom>
            <a:solidFill>
              <a:srgbClr val="7590CA"/>
            </a:solidFill>
          </p:spPr>
          <p:txBody>
            <a:bodyPr/>
            <a:lstStyle/>
            <a:p>
              <a:endParaRPr lang="en-GB"/>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031CAFF-F775-8F8D-CDEE-C66F9BE73B4D}"/>
              </a:ext>
            </a:extLst>
          </p:cNvPr>
          <p:cNvSpPr/>
          <p:nvPr/>
        </p:nvSpPr>
        <p:spPr>
          <a:xfrm>
            <a:off x="5001533" y="2423345"/>
            <a:ext cx="5562600" cy="5037735"/>
          </a:xfrm>
          <a:custGeom>
            <a:avLst/>
            <a:gdLst/>
            <a:ahLst/>
            <a:cxnLst/>
            <a:rect l="l" t="t" r="r" b="b"/>
            <a:pathLst>
              <a:path w="4451644" h="4123335">
                <a:moveTo>
                  <a:pt x="0" y="0"/>
                </a:moveTo>
                <a:lnTo>
                  <a:pt x="4451643" y="0"/>
                </a:lnTo>
                <a:lnTo>
                  <a:pt x="4451643" y="4123335"/>
                </a:lnTo>
                <a:lnTo>
                  <a:pt x="0" y="4123335"/>
                </a:lnTo>
                <a:lnTo>
                  <a:pt x="0" y="0"/>
                </a:lnTo>
                <a:close/>
              </a:path>
            </a:pathLst>
          </a:custGeom>
          <a:blipFill>
            <a:blip r:embed="rId2"/>
            <a:stretch>
              <a:fillRect/>
            </a:stretch>
          </a:blipFill>
        </p:spPr>
        <p:txBody>
          <a:bodyPr/>
          <a:lstStyle/>
          <a:p>
            <a:endParaRPr lang="en-GB"/>
          </a:p>
        </p:txBody>
      </p:sp>
      <p:sp>
        <p:nvSpPr>
          <p:cNvPr id="5" name="TextBox 12">
            <a:extLst>
              <a:ext uri="{FF2B5EF4-FFF2-40B4-BE49-F238E27FC236}">
                <a16:creationId xmlns:a16="http://schemas.microsoft.com/office/drawing/2014/main" id="{50BDAFFC-5997-09EA-0E72-49CF53C8833A}"/>
              </a:ext>
            </a:extLst>
          </p:cNvPr>
          <p:cNvSpPr txBox="1"/>
          <p:nvPr/>
        </p:nvSpPr>
        <p:spPr>
          <a:xfrm rot="19297482">
            <a:off x="-4180893" y="-713756"/>
            <a:ext cx="12039436" cy="4703587"/>
          </a:xfrm>
          <a:prstGeom prst="rect">
            <a:avLst/>
          </a:prstGeom>
        </p:spPr>
        <p:txBody>
          <a:bodyPr lIns="50800" tIns="50800" rIns="50800" bIns="50800" rtlCol="0" anchor="ctr"/>
          <a:lstStyle/>
          <a:p>
            <a:pPr algn="ctr">
              <a:lnSpc>
                <a:spcPts val="1799"/>
              </a:lnSpc>
            </a:pPr>
            <a:endParaRPr/>
          </a:p>
        </p:txBody>
      </p:sp>
      <p:sp>
        <p:nvSpPr>
          <p:cNvPr id="6" name="Freeform 4">
            <a:extLst>
              <a:ext uri="{FF2B5EF4-FFF2-40B4-BE49-F238E27FC236}">
                <a16:creationId xmlns:a16="http://schemas.microsoft.com/office/drawing/2014/main" id="{9DB6B013-722C-A012-D17C-EFCB9D14D4C3}"/>
              </a:ext>
            </a:extLst>
          </p:cNvPr>
          <p:cNvSpPr/>
          <p:nvPr/>
        </p:nvSpPr>
        <p:spPr>
          <a:xfrm>
            <a:off x="389240" y="5142662"/>
            <a:ext cx="2822719" cy="2162909"/>
          </a:xfrm>
          <a:custGeom>
            <a:avLst/>
            <a:gdLst/>
            <a:ahLst/>
            <a:cxnLst/>
            <a:rect l="l" t="t" r="r" b="b"/>
            <a:pathLst>
              <a:path w="2822719" h="2162909">
                <a:moveTo>
                  <a:pt x="0" y="0"/>
                </a:moveTo>
                <a:lnTo>
                  <a:pt x="2822720" y="0"/>
                </a:lnTo>
                <a:lnTo>
                  <a:pt x="2822720" y="2162909"/>
                </a:lnTo>
                <a:lnTo>
                  <a:pt x="0" y="2162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6">
            <a:extLst>
              <a:ext uri="{FF2B5EF4-FFF2-40B4-BE49-F238E27FC236}">
                <a16:creationId xmlns:a16="http://schemas.microsoft.com/office/drawing/2014/main" id="{842AD7BC-A804-8BE2-2CCE-6862FAB0C5C3}"/>
              </a:ext>
            </a:extLst>
          </p:cNvPr>
          <p:cNvSpPr txBox="1"/>
          <p:nvPr/>
        </p:nvSpPr>
        <p:spPr>
          <a:xfrm>
            <a:off x="129267" y="1791175"/>
            <a:ext cx="8332529" cy="3939540"/>
          </a:xfrm>
          <a:prstGeom prst="rect">
            <a:avLst/>
          </a:prstGeom>
          <a:noFill/>
        </p:spPr>
        <p:txBody>
          <a:bodyPr wrap="square" rtlCol="0">
            <a:spAutoFit/>
          </a:bodyPr>
          <a:lstStyle/>
          <a:p>
            <a:r>
              <a:rPr lang="en-GB" sz="2800" b="1" dirty="0">
                <a:latin typeface="IBM Plex Sans" panose="020B0503050203000203" pitchFamily="34" charset="0"/>
              </a:rPr>
              <a:t>Looking for more inspiration? </a:t>
            </a:r>
          </a:p>
          <a:p>
            <a:endParaRPr lang="en-GB" sz="2800" b="1" dirty="0">
              <a:latin typeface="IBM Plex Sans" panose="020B0503050203000203" pitchFamily="34" charset="0"/>
            </a:endParaRPr>
          </a:p>
          <a:p>
            <a:r>
              <a:rPr lang="en-GB" sz="2800" b="1" dirty="0">
                <a:latin typeface="IBM Plex Sans" panose="020B0503050203000203" pitchFamily="34" charset="0"/>
              </a:rPr>
              <a:t>Come and visit us! </a:t>
            </a:r>
          </a:p>
          <a:p>
            <a:endParaRPr lang="en-GB" sz="2800" b="1" dirty="0">
              <a:latin typeface="IBM Plex Sans" panose="020B0503050203000203" pitchFamily="34" charset="0"/>
            </a:endParaRPr>
          </a:p>
          <a:p>
            <a:r>
              <a:rPr lang="en-GB" sz="2800" b="1" dirty="0">
                <a:latin typeface="IBM Plex Sans" panose="020B0503050203000203" pitchFamily="34" charset="0"/>
              </a:rPr>
              <a:t>Find out how to book a school trip here </a:t>
            </a:r>
            <a:r>
              <a:rPr lang="en-GB" sz="2800" dirty="0">
                <a:hlinkClick r:id="rId5"/>
              </a:rPr>
              <a:t>Creative Learning and Discovery | Visiting with a school | Chichester Cathedral</a:t>
            </a:r>
            <a:endParaRPr lang="en-GB" sz="2800" b="1" dirty="0">
              <a:latin typeface="IBM Plex Sans" panose="020B0503050203000203" pitchFamily="34" charset="0"/>
            </a:endParaRPr>
          </a:p>
          <a:p>
            <a:endParaRPr lang="en-GB" dirty="0"/>
          </a:p>
          <a:p>
            <a:endParaRPr lang="en-GB" dirty="0"/>
          </a:p>
          <a:p>
            <a:endParaRPr lang="en-GB" dirty="0"/>
          </a:p>
        </p:txBody>
      </p:sp>
      <p:grpSp>
        <p:nvGrpSpPr>
          <p:cNvPr id="8" name="Group 5">
            <a:extLst>
              <a:ext uri="{FF2B5EF4-FFF2-40B4-BE49-F238E27FC236}">
                <a16:creationId xmlns:a16="http://schemas.microsoft.com/office/drawing/2014/main" id="{FE65332A-FB12-E8D0-19F0-905C5D5255FF}"/>
              </a:ext>
            </a:extLst>
          </p:cNvPr>
          <p:cNvGrpSpPr/>
          <p:nvPr/>
        </p:nvGrpSpPr>
        <p:grpSpPr>
          <a:xfrm>
            <a:off x="302800" y="202108"/>
            <a:ext cx="1536025" cy="1152302"/>
            <a:chOff x="0" y="0"/>
            <a:chExt cx="2048033" cy="1536402"/>
          </a:xfrm>
        </p:grpSpPr>
        <p:grpSp>
          <p:nvGrpSpPr>
            <p:cNvPr id="9" name="Group 6">
              <a:extLst>
                <a:ext uri="{FF2B5EF4-FFF2-40B4-BE49-F238E27FC236}">
                  <a16:creationId xmlns:a16="http://schemas.microsoft.com/office/drawing/2014/main" id="{A7540D02-286B-B83C-3680-40606853EEFC}"/>
                </a:ext>
              </a:extLst>
            </p:cNvPr>
            <p:cNvGrpSpPr>
              <a:grpSpLocks noChangeAspect="1"/>
            </p:cNvGrpSpPr>
            <p:nvPr/>
          </p:nvGrpSpPr>
          <p:grpSpPr>
            <a:xfrm>
              <a:off x="0" y="466358"/>
              <a:ext cx="2048033" cy="1070044"/>
              <a:chOff x="0" y="0"/>
              <a:chExt cx="2556497" cy="1335697"/>
            </a:xfrm>
          </p:grpSpPr>
          <p:sp>
            <p:nvSpPr>
              <p:cNvPr id="21" name="Freeform 7">
                <a:extLst>
                  <a:ext uri="{FF2B5EF4-FFF2-40B4-BE49-F238E27FC236}">
                    <a16:creationId xmlns:a16="http://schemas.microsoft.com/office/drawing/2014/main" id="{59AF5FF2-6469-D91D-683E-9B10B47D7E51}"/>
                  </a:ext>
                </a:extLst>
              </p:cNvPr>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22" name="Freeform 8">
                <a:extLst>
                  <a:ext uri="{FF2B5EF4-FFF2-40B4-BE49-F238E27FC236}">
                    <a16:creationId xmlns:a16="http://schemas.microsoft.com/office/drawing/2014/main" id="{8ADF2E7C-9E16-265A-5AB7-51375D4970D8}"/>
                  </a:ext>
                </a:extLst>
              </p:cNvPr>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23" name="Freeform 9">
                <a:extLst>
                  <a:ext uri="{FF2B5EF4-FFF2-40B4-BE49-F238E27FC236}">
                    <a16:creationId xmlns:a16="http://schemas.microsoft.com/office/drawing/2014/main" id="{17E54FC7-449E-E514-33D7-8FD343A281E6}"/>
                  </a:ext>
                </a:extLst>
              </p:cNvPr>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24" name="Freeform 10">
                <a:extLst>
                  <a:ext uri="{FF2B5EF4-FFF2-40B4-BE49-F238E27FC236}">
                    <a16:creationId xmlns:a16="http://schemas.microsoft.com/office/drawing/2014/main" id="{0EB479A6-2AC6-D38B-252A-CCEF793F4DF2}"/>
                  </a:ext>
                </a:extLst>
              </p:cNvPr>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25" name="Freeform 11">
                <a:extLst>
                  <a:ext uri="{FF2B5EF4-FFF2-40B4-BE49-F238E27FC236}">
                    <a16:creationId xmlns:a16="http://schemas.microsoft.com/office/drawing/2014/main" id="{DECB1CDA-482E-B3AB-C2AB-54ECDBA8872A}"/>
                  </a:ext>
                </a:extLst>
              </p:cNvPr>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26" name="Freeform 12">
                <a:extLst>
                  <a:ext uri="{FF2B5EF4-FFF2-40B4-BE49-F238E27FC236}">
                    <a16:creationId xmlns:a16="http://schemas.microsoft.com/office/drawing/2014/main" id="{B8420606-C3C0-CD6F-CB0B-E43F2EE33985}"/>
                  </a:ext>
                </a:extLst>
              </p:cNvPr>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27" name="Freeform 13">
                <a:extLst>
                  <a:ext uri="{FF2B5EF4-FFF2-40B4-BE49-F238E27FC236}">
                    <a16:creationId xmlns:a16="http://schemas.microsoft.com/office/drawing/2014/main" id="{D06D9720-B6AD-B74F-C89B-BC8896E1B444}"/>
                  </a:ext>
                </a:extLst>
              </p:cNvPr>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0" name="Group 14">
              <a:extLst>
                <a:ext uri="{FF2B5EF4-FFF2-40B4-BE49-F238E27FC236}">
                  <a16:creationId xmlns:a16="http://schemas.microsoft.com/office/drawing/2014/main" id="{A67B45C8-4D22-1F2F-C09F-A9453D4A0B83}"/>
                </a:ext>
              </a:extLst>
            </p:cNvPr>
            <p:cNvGrpSpPr>
              <a:grpSpLocks noChangeAspect="1"/>
            </p:cNvGrpSpPr>
            <p:nvPr/>
          </p:nvGrpSpPr>
          <p:grpSpPr>
            <a:xfrm>
              <a:off x="9149" y="0"/>
              <a:ext cx="2038838" cy="441864"/>
              <a:chOff x="0" y="0"/>
              <a:chExt cx="2545016" cy="551561"/>
            </a:xfrm>
          </p:grpSpPr>
          <p:sp>
            <p:nvSpPr>
              <p:cNvPr id="11" name="Freeform 15">
                <a:extLst>
                  <a:ext uri="{FF2B5EF4-FFF2-40B4-BE49-F238E27FC236}">
                    <a16:creationId xmlns:a16="http://schemas.microsoft.com/office/drawing/2014/main" id="{613A2797-2420-5676-0018-1B3A03ECFFE4}"/>
                  </a:ext>
                </a:extLst>
              </p:cNvPr>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2" name="Freeform 16">
                <a:extLst>
                  <a:ext uri="{FF2B5EF4-FFF2-40B4-BE49-F238E27FC236}">
                    <a16:creationId xmlns:a16="http://schemas.microsoft.com/office/drawing/2014/main" id="{AA43AB04-367B-3043-761A-7D997547DCB5}"/>
                  </a:ext>
                </a:extLst>
              </p:cNvPr>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3" name="Freeform 17">
                <a:extLst>
                  <a:ext uri="{FF2B5EF4-FFF2-40B4-BE49-F238E27FC236}">
                    <a16:creationId xmlns:a16="http://schemas.microsoft.com/office/drawing/2014/main" id="{9D5FF16A-49BE-9FA7-93A3-578AE8EA575A}"/>
                  </a:ext>
                </a:extLst>
              </p:cNvPr>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14" name="Freeform 18">
                <a:extLst>
                  <a:ext uri="{FF2B5EF4-FFF2-40B4-BE49-F238E27FC236}">
                    <a16:creationId xmlns:a16="http://schemas.microsoft.com/office/drawing/2014/main" id="{2E74AD26-383B-C0E0-1A05-63F701A62627}"/>
                  </a:ext>
                </a:extLst>
              </p:cNvPr>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15" name="Freeform 19">
                <a:extLst>
                  <a:ext uri="{FF2B5EF4-FFF2-40B4-BE49-F238E27FC236}">
                    <a16:creationId xmlns:a16="http://schemas.microsoft.com/office/drawing/2014/main" id="{112AA11D-7400-BD65-3AA5-7D379F5EB202}"/>
                  </a:ext>
                </a:extLst>
              </p:cNvPr>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6" name="Freeform 20">
                <a:extLst>
                  <a:ext uri="{FF2B5EF4-FFF2-40B4-BE49-F238E27FC236}">
                    <a16:creationId xmlns:a16="http://schemas.microsoft.com/office/drawing/2014/main" id="{94D4D6C2-F25B-26F6-E40B-FD3283D2F4F8}"/>
                  </a:ext>
                </a:extLst>
              </p:cNvPr>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17" name="Freeform 21">
                <a:extLst>
                  <a:ext uri="{FF2B5EF4-FFF2-40B4-BE49-F238E27FC236}">
                    <a16:creationId xmlns:a16="http://schemas.microsoft.com/office/drawing/2014/main" id="{95819DFB-B04B-CF43-4E48-A76AA37B0E85}"/>
                  </a:ext>
                </a:extLst>
              </p:cNvPr>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18" name="Freeform 22">
                <a:extLst>
                  <a:ext uri="{FF2B5EF4-FFF2-40B4-BE49-F238E27FC236}">
                    <a16:creationId xmlns:a16="http://schemas.microsoft.com/office/drawing/2014/main" id="{6B1D3337-C883-703E-EA3C-2F3786C732E5}"/>
                  </a:ext>
                </a:extLst>
              </p:cNvPr>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19" name="Freeform 23">
                <a:extLst>
                  <a:ext uri="{FF2B5EF4-FFF2-40B4-BE49-F238E27FC236}">
                    <a16:creationId xmlns:a16="http://schemas.microsoft.com/office/drawing/2014/main" id="{2A0BE8F4-0160-0C99-98FF-DF1CF4311120}"/>
                  </a:ext>
                </a:extLst>
              </p:cNvPr>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0" name="Freeform 24">
                <a:extLst>
                  <a:ext uri="{FF2B5EF4-FFF2-40B4-BE49-F238E27FC236}">
                    <a16:creationId xmlns:a16="http://schemas.microsoft.com/office/drawing/2014/main" id="{4DFE7531-10E9-A7E0-3082-071F52128EF8}"/>
                  </a:ext>
                </a:extLst>
              </p:cNvPr>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extLst>
      <p:ext uri="{BB962C8B-B14F-4D97-AF65-F5344CB8AC3E}">
        <p14:creationId xmlns:p14="http://schemas.microsoft.com/office/powerpoint/2010/main" val="3840548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5184" y="2053825"/>
            <a:ext cx="9986699" cy="1136080"/>
          </a:xfrm>
          <a:prstGeom prst="rect">
            <a:avLst/>
          </a:prstGeom>
        </p:spPr>
        <p:txBody>
          <a:bodyPr lIns="0" tIns="0" rIns="0" bIns="0" rtlCol="0" anchor="t">
            <a:spAutoFit/>
          </a:bodyPr>
          <a:lstStyle/>
          <a:p>
            <a:pPr algn="ctr">
              <a:lnSpc>
                <a:spcPts val="3037"/>
              </a:lnSpc>
              <a:spcBef>
                <a:spcPct val="0"/>
              </a:spcBef>
            </a:pPr>
            <a:r>
              <a:rPr lang="en-US" sz="2400" b="1" spc="-8" dirty="0">
                <a:solidFill>
                  <a:srgbClr val="191142"/>
                </a:solidFill>
                <a:latin typeface="IBM Plex Sans Bold"/>
                <a:ea typeface="IBM Plex Sans Bold"/>
                <a:cs typeface="IBM Plex Sans Bold"/>
                <a:sym typeface="IBM Plex Sans Bold"/>
              </a:rPr>
              <a:t>Top Tips from Simon Philip for our Amazing Authors (ages 4–7)</a:t>
            </a:r>
          </a:p>
          <a:p>
            <a:pPr algn="ctr">
              <a:lnSpc>
                <a:spcPts val="3037"/>
              </a:lnSpc>
              <a:spcBef>
                <a:spcPct val="0"/>
              </a:spcBef>
            </a:pPr>
            <a:endParaRPr lang="en-US" sz="2400" b="1" spc="-8" dirty="0">
              <a:solidFill>
                <a:srgbClr val="191142"/>
              </a:solidFill>
              <a:latin typeface="IBM Plex Sans Bold"/>
              <a:ea typeface="IBM Plex Sans Bold"/>
              <a:cs typeface="IBM Plex Sans Bold"/>
              <a:sym typeface="IBM Plex Sans Bold"/>
            </a:endParaRPr>
          </a:p>
          <a:p>
            <a:pPr algn="ctr">
              <a:lnSpc>
                <a:spcPts val="3037"/>
              </a:lnSpc>
              <a:spcBef>
                <a:spcPct val="0"/>
              </a:spcBef>
            </a:pPr>
            <a:r>
              <a:rPr lang="en-GB" sz="2400" dirty="0">
                <a:hlinkClick r:id="rId2"/>
              </a:rPr>
              <a:t>WRITE950 | Tip 1 | Amazing Authors (4 -7)</a:t>
            </a:r>
            <a:r>
              <a:rPr lang="en-US" sz="2400" b="1" spc="-8" dirty="0">
                <a:solidFill>
                  <a:srgbClr val="191142"/>
                </a:solidFill>
                <a:latin typeface="IBM Plex Sans Bold"/>
                <a:sym typeface="IBM Plex Sans Bold"/>
              </a:rPr>
              <a:t> </a:t>
            </a:r>
            <a:endParaRPr lang="en-US" sz="2400" b="1" spc="-8" dirty="0">
              <a:solidFill>
                <a:srgbClr val="191142"/>
              </a:solidFill>
              <a:latin typeface="IBM Plex Sans Bold"/>
              <a:ea typeface="IBM Plex Sans Bold"/>
              <a:cs typeface="IBM Plex Sans Bold"/>
              <a:sym typeface="IBM Plex Sans Bold"/>
            </a:endParaRPr>
          </a:p>
        </p:txBody>
      </p:sp>
      <p:sp>
        <p:nvSpPr>
          <p:cNvPr id="3" name="Freeform 3"/>
          <p:cNvSpPr/>
          <p:nvPr/>
        </p:nvSpPr>
        <p:spPr>
          <a:xfrm>
            <a:off x="312484" y="4890421"/>
            <a:ext cx="4276800" cy="2314818"/>
          </a:xfrm>
          <a:custGeom>
            <a:avLst/>
            <a:gdLst/>
            <a:ahLst/>
            <a:cxnLst/>
            <a:rect l="l" t="t" r="r" b="b"/>
            <a:pathLst>
              <a:path w="4276800" h="2314818">
                <a:moveTo>
                  <a:pt x="0" y="0"/>
                </a:moveTo>
                <a:lnTo>
                  <a:pt x="4276800" y="0"/>
                </a:lnTo>
                <a:lnTo>
                  <a:pt x="4276800" y="2314818"/>
                </a:lnTo>
                <a:lnTo>
                  <a:pt x="0" y="23148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7641597" y="5233737"/>
            <a:ext cx="2822719" cy="2162909"/>
          </a:xfrm>
          <a:custGeom>
            <a:avLst/>
            <a:gdLst/>
            <a:ahLst/>
            <a:cxnLst/>
            <a:rect l="l" t="t" r="r" b="b"/>
            <a:pathLst>
              <a:path w="2822719" h="2162909">
                <a:moveTo>
                  <a:pt x="0" y="0"/>
                </a:moveTo>
                <a:lnTo>
                  <a:pt x="2822720" y="0"/>
                </a:lnTo>
                <a:lnTo>
                  <a:pt x="2822720" y="2162909"/>
                </a:lnTo>
                <a:lnTo>
                  <a:pt x="0" y="21629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756000" y="425642"/>
            <a:ext cx="1536025" cy="1152302"/>
            <a:chOff x="0" y="0"/>
            <a:chExt cx="2048033" cy="1536402"/>
          </a:xfrm>
        </p:grpSpPr>
        <p:grpSp>
          <p:nvGrpSpPr>
            <p:cNvPr id="6" name="Group 6"/>
            <p:cNvGrpSpPr>
              <a:grpSpLocks noChangeAspect="1"/>
            </p:cNvGrpSpPr>
            <p:nvPr/>
          </p:nvGrpSpPr>
          <p:grpSpPr>
            <a:xfrm>
              <a:off x="0" y="466358"/>
              <a:ext cx="2048033" cy="1070044"/>
              <a:chOff x="0" y="0"/>
              <a:chExt cx="2556497" cy="1335697"/>
            </a:xfrm>
          </p:grpSpPr>
          <p:sp>
            <p:nvSpPr>
              <p:cNvPr id="7" name="Freeform 7"/>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8" name="Freeform 8"/>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9" name="Freeform 9"/>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0" name="Freeform 10"/>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1" name="Freeform 11"/>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2" name="Freeform 12"/>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3" name="Freeform 13"/>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4" name="Group 14"/>
            <p:cNvGrpSpPr>
              <a:grpSpLocks noChangeAspect="1"/>
            </p:cNvGrpSpPr>
            <p:nvPr/>
          </p:nvGrpSpPr>
          <p:grpSpPr>
            <a:xfrm>
              <a:off x="9149" y="0"/>
              <a:ext cx="2038838" cy="441864"/>
              <a:chOff x="0" y="0"/>
              <a:chExt cx="2545016" cy="551561"/>
            </a:xfrm>
          </p:grpSpPr>
          <p:sp>
            <p:nvSpPr>
              <p:cNvPr id="15" name="Freeform 15"/>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6" name="Freeform 16"/>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7" name="Freeform 17"/>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18" name="Freeform 18"/>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19" name="Freeform 19"/>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0" name="Freeform 20"/>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1" name="Freeform 21"/>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2" name="Freeform 22"/>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3" name="Freeform 23"/>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4" name="Freeform 24"/>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7338" y="4410814"/>
            <a:ext cx="3089655" cy="3024000"/>
          </a:xfrm>
          <a:custGeom>
            <a:avLst/>
            <a:gdLst/>
            <a:ahLst/>
            <a:cxnLst/>
            <a:rect l="l" t="t" r="r" b="b"/>
            <a:pathLst>
              <a:path w="3089655" h="3024000">
                <a:moveTo>
                  <a:pt x="0" y="0"/>
                </a:moveTo>
                <a:lnTo>
                  <a:pt x="3089655" y="0"/>
                </a:lnTo>
                <a:lnTo>
                  <a:pt x="3089655"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756700" y="2098101"/>
            <a:ext cx="9180000" cy="1538883"/>
          </a:xfrm>
          <a:prstGeom prst="rect">
            <a:avLst/>
          </a:prstGeom>
        </p:spPr>
        <p:txBody>
          <a:bodyPr lIns="0" tIns="0" rIns="0" bIns="0" rtlCol="0" anchor="t">
            <a:spAutoFit/>
          </a:bodyPr>
          <a:lstStyle/>
          <a:p>
            <a:pPr algn="ctr">
              <a:lnSpc>
                <a:spcPts val="3037"/>
              </a:lnSpc>
              <a:spcBef>
                <a:spcPct val="0"/>
              </a:spcBef>
            </a:pPr>
            <a:r>
              <a:rPr lang="en-US" sz="2699" b="1" spc="-8" dirty="0">
                <a:solidFill>
                  <a:srgbClr val="191142"/>
                </a:solidFill>
                <a:latin typeface="IBM Plex Sans Bold"/>
                <a:ea typeface="IBM Plex Sans Bold"/>
                <a:cs typeface="IBM Plex Sans Bold"/>
                <a:sym typeface="IBM Plex Sans Bold"/>
              </a:rPr>
              <a:t>Top Tips from Simon Philip for our  Adventurous Authors (ages 8–11)</a:t>
            </a:r>
          </a:p>
          <a:p>
            <a:pPr algn="ctr">
              <a:lnSpc>
                <a:spcPts val="3037"/>
              </a:lnSpc>
              <a:spcBef>
                <a:spcPct val="0"/>
              </a:spcBef>
            </a:pPr>
            <a:endParaRPr lang="en-US" sz="2699" b="1" spc="-8" dirty="0">
              <a:solidFill>
                <a:srgbClr val="191142"/>
              </a:solidFill>
              <a:latin typeface="IBM Plex Sans Bold"/>
              <a:ea typeface="IBM Plex Sans Bold"/>
              <a:cs typeface="IBM Plex Sans Bold"/>
              <a:sym typeface="IBM Plex Sans Bold"/>
            </a:endParaRPr>
          </a:p>
          <a:p>
            <a:pPr algn="ctr">
              <a:lnSpc>
                <a:spcPts val="3037"/>
              </a:lnSpc>
              <a:spcBef>
                <a:spcPct val="0"/>
              </a:spcBef>
            </a:pPr>
            <a:r>
              <a:rPr lang="en-GB" sz="2800" dirty="0">
                <a:hlinkClick r:id="rId4"/>
              </a:rPr>
              <a:t>WRITE950 | Tip 2 | Adventurous Authors (8-11)</a:t>
            </a:r>
            <a:endParaRPr lang="en-US" sz="2699" b="1" spc="-8" dirty="0">
              <a:solidFill>
                <a:srgbClr val="191142"/>
              </a:solidFill>
              <a:latin typeface="IBM Plex Sans Bold"/>
              <a:ea typeface="IBM Plex Sans Bold"/>
              <a:cs typeface="IBM Plex Sans Bold"/>
              <a:sym typeface="IBM Plex Sans Bold"/>
            </a:endParaRPr>
          </a:p>
        </p:txBody>
      </p:sp>
      <p:sp>
        <p:nvSpPr>
          <p:cNvPr id="4" name="Freeform 4"/>
          <p:cNvSpPr/>
          <p:nvPr/>
        </p:nvSpPr>
        <p:spPr>
          <a:xfrm>
            <a:off x="7341845" y="4996335"/>
            <a:ext cx="3182354" cy="2438479"/>
          </a:xfrm>
          <a:custGeom>
            <a:avLst/>
            <a:gdLst/>
            <a:ahLst/>
            <a:cxnLst/>
            <a:rect l="l" t="t" r="r" b="b"/>
            <a:pathLst>
              <a:path w="3182354" h="2438479">
                <a:moveTo>
                  <a:pt x="0" y="0"/>
                </a:moveTo>
                <a:lnTo>
                  <a:pt x="3182354" y="0"/>
                </a:lnTo>
                <a:lnTo>
                  <a:pt x="3182354" y="2438479"/>
                </a:lnTo>
                <a:lnTo>
                  <a:pt x="0" y="2438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756000" y="425642"/>
            <a:ext cx="1536025" cy="1152302"/>
            <a:chOff x="0" y="0"/>
            <a:chExt cx="2048033" cy="1536402"/>
          </a:xfrm>
        </p:grpSpPr>
        <p:grpSp>
          <p:nvGrpSpPr>
            <p:cNvPr id="6" name="Group 6"/>
            <p:cNvGrpSpPr>
              <a:grpSpLocks noChangeAspect="1"/>
            </p:cNvGrpSpPr>
            <p:nvPr/>
          </p:nvGrpSpPr>
          <p:grpSpPr>
            <a:xfrm>
              <a:off x="0" y="466358"/>
              <a:ext cx="2048033" cy="1070044"/>
              <a:chOff x="0" y="0"/>
              <a:chExt cx="2556497" cy="1335697"/>
            </a:xfrm>
          </p:grpSpPr>
          <p:sp>
            <p:nvSpPr>
              <p:cNvPr id="7" name="Freeform 7"/>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8" name="Freeform 8"/>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9" name="Freeform 9"/>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0" name="Freeform 10"/>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1" name="Freeform 11"/>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2" name="Freeform 12"/>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3" name="Freeform 13"/>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4" name="Group 14"/>
            <p:cNvGrpSpPr>
              <a:grpSpLocks noChangeAspect="1"/>
            </p:cNvGrpSpPr>
            <p:nvPr/>
          </p:nvGrpSpPr>
          <p:grpSpPr>
            <a:xfrm>
              <a:off x="9149" y="0"/>
              <a:ext cx="2038838" cy="441864"/>
              <a:chOff x="0" y="0"/>
              <a:chExt cx="2545016" cy="551561"/>
            </a:xfrm>
          </p:grpSpPr>
          <p:sp>
            <p:nvSpPr>
              <p:cNvPr id="15" name="Freeform 15"/>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6" name="Freeform 16"/>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7" name="Freeform 17"/>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18" name="Freeform 18"/>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19" name="Freeform 19"/>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0" name="Freeform 20"/>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1" name="Freeform 21"/>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2" name="Freeform 22"/>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3" name="Freeform 23"/>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4" name="Freeform 24"/>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9969" y="5331565"/>
            <a:ext cx="4276800" cy="1892484"/>
          </a:xfrm>
          <a:custGeom>
            <a:avLst/>
            <a:gdLst/>
            <a:ahLst/>
            <a:cxnLst/>
            <a:rect l="l" t="t" r="r" b="b"/>
            <a:pathLst>
              <a:path w="4276800" h="1892484">
                <a:moveTo>
                  <a:pt x="0" y="0"/>
                </a:moveTo>
                <a:lnTo>
                  <a:pt x="4276800" y="0"/>
                </a:lnTo>
                <a:lnTo>
                  <a:pt x="4276800" y="1892484"/>
                </a:lnTo>
                <a:lnTo>
                  <a:pt x="0" y="18924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0" y="1892050"/>
            <a:ext cx="10692000" cy="2693045"/>
          </a:xfrm>
          <a:prstGeom prst="rect">
            <a:avLst/>
          </a:prstGeom>
        </p:spPr>
        <p:txBody>
          <a:bodyPr lIns="0" tIns="0" rIns="0" bIns="0" rtlCol="0" anchor="t">
            <a:spAutoFit/>
          </a:bodyPr>
          <a:lstStyle/>
          <a:p>
            <a:pPr algn="ctr">
              <a:lnSpc>
                <a:spcPts val="3037"/>
              </a:lnSpc>
            </a:pPr>
            <a:r>
              <a:rPr lang="en-US" sz="2699" b="1" spc="-8" dirty="0">
                <a:solidFill>
                  <a:srgbClr val="191142"/>
                </a:solidFill>
                <a:latin typeface="IBM Plex Sans Bold"/>
                <a:ea typeface="IBM Plex Sans Bold"/>
                <a:cs typeface="IBM Plex Sans Bold"/>
                <a:sym typeface="IBM Plex Sans Bold"/>
              </a:rPr>
              <a:t>Top Tips from Ali Sparkes for our  </a:t>
            </a:r>
          </a:p>
          <a:p>
            <a:pPr algn="ctr">
              <a:lnSpc>
                <a:spcPts val="3037"/>
              </a:lnSpc>
            </a:pPr>
            <a:r>
              <a:rPr lang="en-US" sz="2699" b="1" spc="-8" dirty="0">
                <a:solidFill>
                  <a:srgbClr val="191142"/>
                </a:solidFill>
                <a:latin typeface="IBM Plex Sans Bold"/>
                <a:ea typeface="IBM Plex Sans Bold"/>
                <a:cs typeface="IBM Plex Sans Bold"/>
                <a:sym typeface="IBM Plex Sans Bold"/>
              </a:rPr>
              <a:t>Aspiring Authors (ages 12–15)</a:t>
            </a:r>
          </a:p>
          <a:p>
            <a:pPr algn="ctr">
              <a:lnSpc>
                <a:spcPts val="3037"/>
              </a:lnSpc>
            </a:pPr>
            <a:r>
              <a:rPr lang="en-US" sz="2699" b="1" spc="-8" dirty="0">
                <a:solidFill>
                  <a:srgbClr val="191142"/>
                </a:solidFill>
                <a:latin typeface="IBM Plex Sans Bold"/>
                <a:ea typeface="IBM Plex Sans Bold"/>
                <a:cs typeface="IBM Plex Sans Bold"/>
                <a:sym typeface="IBM Plex Sans Bold"/>
              </a:rPr>
              <a:t>and </a:t>
            </a:r>
          </a:p>
          <a:p>
            <a:pPr algn="ctr">
              <a:lnSpc>
                <a:spcPts val="3037"/>
              </a:lnSpc>
              <a:spcBef>
                <a:spcPct val="0"/>
              </a:spcBef>
            </a:pPr>
            <a:r>
              <a:rPr lang="en-US" sz="2699" b="1" spc="-8" dirty="0">
                <a:solidFill>
                  <a:srgbClr val="191142"/>
                </a:solidFill>
                <a:latin typeface="IBM Plex Sans Bold"/>
                <a:ea typeface="IBM Plex Sans Bold"/>
                <a:cs typeface="IBM Plex Sans Bold"/>
                <a:sym typeface="IBM Plex Sans Bold"/>
              </a:rPr>
              <a:t>Ambitious Authors (ages 16–18)</a:t>
            </a:r>
          </a:p>
          <a:p>
            <a:pPr algn="ctr">
              <a:lnSpc>
                <a:spcPts val="3037"/>
              </a:lnSpc>
              <a:spcBef>
                <a:spcPct val="0"/>
              </a:spcBef>
            </a:pPr>
            <a:endParaRPr lang="en-US" sz="2699" b="1" spc="-8" dirty="0">
              <a:solidFill>
                <a:srgbClr val="191142"/>
              </a:solidFill>
              <a:latin typeface="IBM Plex Sans Bold"/>
              <a:ea typeface="IBM Plex Sans Bold"/>
              <a:cs typeface="IBM Plex Sans Bold"/>
              <a:sym typeface="IBM Plex Sans Bold"/>
            </a:endParaRPr>
          </a:p>
          <a:p>
            <a:pPr algn="ctr">
              <a:lnSpc>
                <a:spcPts val="3037"/>
              </a:lnSpc>
              <a:spcBef>
                <a:spcPct val="0"/>
              </a:spcBef>
            </a:pPr>
            <a:r>
              <a:rPr lang="en-GB" sz="2400" dirty="0">
                <a:hlinkClick r:id="rId4"/>
              </a:rPr>
              <a:t>WRITE950 | Tip 3 | Aspiring Authors (12-15) &amp; Ambitious Authors (16-18)</a:t>
            </a:r>
            <a:endParaRPr lang="en-US" sz="2400" b="1" spc="-8" dirty="0">
              <a:solidFill>
                <a:srgbClr val="191142"/>
              </a:solidFill>
              <a:latin typeface="IBM Plex Sans Bold"/>
              <a:ea typeface="IBM Plex Sans Bold"/>
              <a:cs typeface="IBM Plex Sans Bold"/>
              <a:sym typeface="IBM Plex Sans Bold"/>
            </a:endParaRPr>
          </a:p>
          <a:p>
            <a:pPr algn="ctr">
              <a:lnSpc>
                <a:spcPts val="3037"/>
              </a:lnSpc>
              <a:spcBef>
                <a:spcPct val="0"/>
              </a:spcBef>
            </a:pPr>
            <a:endParaRPr lang="en-US" sz="2699" b="1" spc="-8" dirty="0">
              <a:solidFill>
                <a:srgbClr val="191142"/>
              </a:solidFill>
              <a:latin typeface="IBM Plex Sans Bold"/>
              <a:ea typeface="IBM Plex Sans Bold"/>
              <a:cs typeface="IBM Plex Sans Bold"/>
              <a:sym typeface="IBM Plex Sans Bold"/>
            </a:endParaRPr>
          </a:p>
        </p:txBody>
      </p:sp>
      <p:sp>
        <p:nvSpPr>
          <p:cNvPr id="4" name="Freeform 4"/>
          <p:cNvSpPr/>
          <p:nvPr/>
        </p:nvSpPr>
        <p:spPr>
          <a:xfrm>
            <a:off x="7341845" y="4930930"/>
            <a:ext cx="3182354" cy="2438479"/>
          </a:xfrm>
          <a:custGeom>
            <a:avLst/>
            <a:gdLst/>
            <a:ahLst/>
            <a:cxnLst/>
            <a:rect l="l" t="t" r="r" b="b"/>
            <a:pathLst>
              <a:path w="3182354" h="2438479">
                <a:moveTo>
                  <a:pt x="0" y="0"/>
                </a:moveTo>
                <a:lnTo>
                  <a:pt x="3182354" y="0"/>
                </a:lnTo>
                <a:lnTo>
                  <a:pt x="3182354" y="2438478"/>
                </a:lnTo>
                <a:lnTo>
                  <a:pt x="0" y="2438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756000" y="425642"/>
            <a:ext cx="1536025" cy="1152302"/>
            <a:chOff x="0" y="0"/>
            <a:chExt cx="2048033" cy="1536402"/>
          </a:xfrm>
        </p:grpSpPr>
        <p:grpSp>
          <p:nvGrpSpPr>
            <p:cNvPr id="6" name="Group 6"/>
            <p:cNvGrpSpPr>
              <a:grpSpLocks noChangeAspect="1"/>
            </p:cNvGrpSpPr>
            <p:nvPr/>
          </p:nvGrpSpPr>
          <p:grpSpPr>
            <a:xfrm>
              <a:off x="0" y="466358"/>
              <a:ext cx="2048033" cy="1070044"/>
              <a:chOff x="0" y="0"/>
              <a:chExt cx="2556497" cy="1335697"/>
            </a:xfrm>
          </p:grpSpPr>
          <p:sp>
            <p:nvSpPr>
              <p:cNvPr id="7" name="Freeform 7"/>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8" name="Freeform 8"/>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9" name="Freeform 9"/>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0" name="Freeform 10"/>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1" name="Freeform 11"/>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2" name="Freeform 12"/>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3" name="Freeform 13"/>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4" name="Group 14"/>
            <p:cNvGrpSpPr>
              <a:grpSpLocks noChangeAspect="1"/>
            </p:cNvGrpSpPr>
            <p:nvPr/>
          </p:nvGrpSpPr>
          <p:grpSpPr>
            <a:xfrm>
              <a:off x="9149" y="0"/>
              <a:ext cx="2038838" cy="441864"/>
              <a:chOff x="0" y="0"/>
              <a:chExt cx="2545016" cy="551561"/>
            </a:xfrm>
          </p:grpSpPr>
          <p:sp>
            <p:nvSpPr>
              <p:cNvPr id="15" name="Freeform 15"/>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6" name="Freeform 16"/>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7" name="Freeform 17"/>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18" name="Freeform 18"/>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19" name="Freeform 19"/>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0" name="Freeform 20"/>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1" name="Freeform 21"/>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2" name="Freeform 22"/>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3" name="Freeform 23"/>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4" name="Freeform 24"/>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5757" y="2330025"/>
            <a:ext cx="7845811" cy="4004080"/>
          </a:xfrm>
          <a:prstGeom prst="rect">
            <a:avLst/>
          </a:prstGeom>
        </p:spPr>
        <p:txBody>
          <a:bodyPr lIns="0" tIns="0" rIns="0" bIns="0" rtlCol="0" anchor="t">
            <a:spAutoFit/>
          </a:bodyPr>
          <a:lstStyle/>
          <a:p>
            <a:pPr algn="l">
              <a:lnSpc>
                <a:spcPts val="2672"/>
              </a:lnSpc>
              <a:spcBef>
                <a:spcPct val="0"/>
              </a:spcBef>
            </a:pPr>
            <a:r>
              <a:rPr lang="en-US" sz="2375" spc="-7">
                <a:solidFill>
                  <a:srgbClr val="191142"/>
                </a:solidFill>
                <a:latin typeface="IBM Plex Sans"/>
                <a:ea typeface="IBM Plex Sans"/>
                <a:cs typeface="IBM Plex Sans"/>
                <a:sym typeface="IBM Plex Sans"/>
              </a:rPr>
              <a:t>Winners will be chosen by a judging panel made up of Simon Philip, Ali Sparkes, Katy Roberts from Waterstones Chichester, and Rosie Bradberry from the Cathedral.</a:t>
            </a:r>
          </a:p>
          <a:p>
            <a:pPr algn="l">
              <a:lnSpc>
                <a:spcPts val="2672"/>
              </a:lnSpc>
              <a:spcBef>
                <a:spcPct val="0"/>
              </a:spcBef>
            </a:pPr>
            <a:endParaRPr lang="en-US" sz="2375" spc="-7">
              <a:solidFill>
                <a:srgbClr val="191142"/>
              </a:solidFill>
              <a:latin typeface="IBM Plex Sans"/>
              <a:ea typeface="IBM Plex Sans"/>
              <a:cs typeface="IBM Plex Sans"/>
              <a:sym typeface="IBM Plex Sans"/>
            </a:endParaRPr>
          </a:p>
          <a:p>
            <a:pPr algn="l">
              <a:lnSpc>
                <a:spcPts val="2672"/>
              </a:lnSpc>
              <a:spcBef>
                <a:spcPct val="0"/>
              </a:spcBef>
            </a:pPr>
            <a:r>
              <a:rPr lang="en-US" sz="2375" spc="-7">
                <a:solidFill>
                  <a:srgbClr val="191142"/>
                </a:solidFill>
                <a:latin typeface="IBM Plex Sans"/>
                <a:ea typeface="IBM Plex Sans"/>
                <a:cs typeface="IBM Plex Sans"/>
                <a:sym typeface="IBM Plex Sans"/>
              </a:rPr>
              <a:t>Waterstones Chichester is also generously providing a wonderful prize for each category – the opportunity to choose a brand-new book in the Waterstones Chichester store each month for a whole year!</a:t>
            </a:r>
          </a:p>
          <a:p>
            <a:pPr algn="l">
              <a:lnSpc>
                <a:spcPts val="2672"/>
              </a:lnSpc>
              <a:spcBef>
                <a:spcPct val="0"/>
              </a:spcBef>
            </a:pPr>
            <a:endParaRPr lang="en-US" sz="2375" spc="-7">
              <a:solidFill>
                <a:srgbClr val="191142"/>
              </a:solidFill>
              <a:latin typeface="IBM Plex Sans"/>
              <a:ea typeface="IBM Plex Sans"/>
              <a:cs typeface="IBM Plex Sans"/>
              <a:sym typeface="IBM Plex Sans"/>
            </a:endParaRPr>
          </a:p>
          <a:p>
            <a:pPr algn="l">
              <a:lnSpc>
                <a:spcPts val="2672"/>
              </a:lnSpc>
              <a:spcBef>
                <a:spcPct val="0"/>
              </a:spcBef>
            </a:pPr>
            <a:endParaRPr lang="en-US" sz="2375" spc="-7">
              <a:solidFill>
                <a:srgbClr val="191142"/>
              </a:solidFill>
              <a:latin typeface="IBM Plex Sans"/>
              <a:ea typeface="IBM Plex Sans"/>
              <a:cs typeface="IBM Plex Sans"/>
              <a:sym typeface="IBM Plex Sans"/>
            </a:endParaRPr>
          </a:p>
          <a:p>
            <a:pPr algn="l">
              <a:lnSpc>
                <a:spcPts val="2672"/>
              </a:lnSpc>
              <a:spcBef>
                <a:spcPct val="0"/>
              </a:spcBef>
            </a:pPr>
            <a:r>
              <a:rPr lang="en-US" sz="2375" spc="-7">
                <a:solidFill>
                  <a:srgbClr val="191142"/>
                </a:solidFill>
                <a:latin typeface="IBM Plex Sans"/>
                <a:ea typeface="IBM Plex Sans"/>
                <a:cs typeface="IBM Plex Sans"/>
                <a:sym typeface="IBM Plex Sans"/>
              </a:rPr>
              <a:t>All winners will be celebrated at a special event held at Chichester Cathedral in September 2025. </a:t>
            </a:r>
          </a:p>
        </p:txBody>
      </p:sp>
      <p:grpSp>
        <p:nvGrpSpPr>
          <p:cNvPr id="3" name="Group 3"/>
          <p:cNvGrpSpPr>
            <a:grpSpLocks noChangeAspect="1"/>
          </p:cNvGrpSpPr>
          <p:nvPr/>
        </p:nvGrpSpPr>
        <p:grpSpPr>
          <a:xfrm>
            <a:off x="8682220" y="1379074"/>
            <a:ext cx="2009780" cy="2136033"/>
            <a:chOff x="0" y="0"/>
            <a:chExt cx="2565057" cy="2726182"/>
          </a:xfrm>
        </p:grpSpPr>
        <p:sp>
          <p:nvSpPr>
            <p:cNvPr id="4" name="Freeform 4"/>
            <p:cNvSpPr/>
            <p:nvPr/>
          </p:nvSpPr>
          <p:spPr>
            <a:xfrm>
              <a:off x="1800733" y="951992"/>
              <a:ext cx="500888" cy="528701"/>
            </a:xfrm>
            <a:custGeom>
              <a:avLst/>
              <a:gdLst/>
              <a:ahLst/>
              <a:cxnLst/>
              <a:rect l="l" t="t" r="r" b="b"/>
              <a:pathLst>
                <a:path w="500888" h="528701">
                  <a:moveTo>
                    <a:pt x="405003" y="528701"/>
                  </a:moveTo>
                  <a:cubicBezTo>
                    <a:pt x="224028" y="437515"/>
                    <a:pt x="80137" y="278130"/>
                    <a:pt x="0" y="79883"/>
                  </a:cubicBezTo>
                  <a:lnTo>
                    <a:pt x="197739" y="0"/>
                  </a:lnTo>
                  <a:cubicBezTo>
                    <a:pt x="258445" y="150241"/>
                    <a:pt x="366141" y="270383"/>
                    <a:pt x="500888" y="338328"/>
                  </a:cubicBezTo>
                  <a:close/>
                </a:path>
              </a:pathLst>
            </a:custGeom>
            <a:solidFill>
              <a:srgbClr val="DFE445"/>
            </a:solidFill>
          </p:spPr>
          <p:txBody>
            <a:bodyPr/>
            <a:lstStyle/>
            <a:p>
              <a:endParaRPr lang="en-GB"/>
            </a:p>
          </p:txBody>
        </p:sp>
        <p:sp>
          <p:nvSpPr>
            <p:cNvPr id="5" name="Freeform 5"/>
            <p:cNvSpPr/>
            <p:nvPr/>
          </p:nvSpPr>
          <p:spPr>
            <a:xfrm>
              <a:off x="2063750" y="63500"/>
              <a:ext cx="507365" cy="913130"/>
            </a:xfrm>
            <a:custGeom>
              <a:avLst/>
              <a:gdLst/>
              <a:ahLst/>
              <a:cxnLst/>
              <a:rect l="l" t="t" r="r" b="b"/>
              <a:pathLst>
                <a:path w="507365" h="913130">
                  <a:moveTo>
                    <a:pt x="385826" y="913130"/>
                  </a:moveTo>
                  <a:lnTo>
                    <a:pt x="172593" y="832993"/>
                  </a:lnTo>
                  <a:cubicBezTo>
                    <a:pt x="260223" y="599567"/>
                    <a:pt x="190881" y="334899"/>
                    <a:pt x="0" y="174244"/>
                  </a:cubicBezTo>
                  <a:lnTo>
                    <a:pt x="146558" y="0"/>
                  </a:lnTo>
                  <a:cubicBezTo>
                    <a:pt x="411226" y="222631"/>
                    <a:pt x="507365" y="589534"/>
                    <a:pt x="385826" y="913130"/>
                  </a:cubicBezTo>
                </a:path>
              </a:pathLst>
            </a:custGeom>
            <a:solidFill>
              <a:srgbClr val="F0703B"/>
            </a:solidFill>
          </p:spPr>
          <p:txBody>
            <a:bodyPr/>
            <a:lstStyle/>
            <a:p>
              <a:endParaRPr lang="en-GB"/>
            </a:p>
          </p:txBody>
        </p:sp>
        <p:sp>
          <p:nvSpPr>
            <p:cNvPr id="6" name="Freeform 6"/>
            <p:cNvSpPr/>
            <p:nvPr/>
          </p:nvSpPr>
          <p:spPr>
            <a:xfrm>
              <a:off x="1703197" y="1749679"/>
              <a:ext cx="507365" cy="913130"/>
            </a:xfrm>
            <a:custGeom>
              <a:avLst/>
              <a:gdLst/>
              <a:ahLst/>
              <a:cxnLst/>
              <a:rect l="l" t="t" r="r" b="b"/>
              <a:pathLst>
                <a:path w="507365" h="913130">
                  <a:moveTo>
                    <a:pt x="385826" y="913003"/>
                  </a:moveTo>
                  <a:lnTo>
                    <a:pt x="172593" y="832993"/>
                  </a:lnTo>
                  <a:cubicBezTo>
                    <a:pt x="260223" y="599567"/>
                    <a:pt x="190881" y="334899"/>
                    <a:pt x="0" y="174244"/>
                  </a:cubicBezTo>
                  <a:lnTo>
                    <a:pt x="146558" y="0"/>
                  </a:lnTo>
                  <a:cubicBezTo>
                    <a:pt x="411226" y="222631"/>
                    <a:pt x="507365" y="589534"/>
                    <a:pt x="385826" y="913130"/>
                  </a:cubicBezTo>
                </a:path>
              </a:pathLst>
            </a:custGeom>
            <a:solidFill>
              <a:srgbClr val="ED5084"/>
            </a:solidFill>
          </p:spPr>
          <p:txBody>
            <a:bodyPr/>
            <a:lstStyle/>
            <a:p>
              <a:endParaRPr lang="en-GB"/>
            </a:p>
          </p:txBody>
        </p:sp>
        <p:sp>
          <p:nvSpPr>
            <p:cNvPr id="7" name="Freeform 7"/>
            <p:cNvSpPr/>
            <p:nvPr/>
          </p:nvSpPr>
          <p:spPr>
            <a:xfrm>
              <a:off x="131953" y="158623"/>
              <a:ext cx="1571752" cy="1607439"/>
            </a:xfrm>
            <a:custGeom>
              <a:avLst/>
              <a:gdLst/>
              <a:ahLst/>
              <a:cxnLst/>
              <a:rect l="l" t="t" r="r" b="b"/>
              <a:pathLst>
                <a:path w="1571752" h="1607439">
                  <a:moveTo>
                    <a:pt x="1271524" y="1607439"/>
                  </a:moveTo>
                  <a:cubicBezTo>
                    <a:pt x="1249172" y="1607439"/>
                    <a:pt x="1227074" y="1600327"/>
                    <a:pt x="1208786" y="1586865"/>
                  </a:cubicBezTo>
                  <a:cubicBezTo>
                    <a:pt x="1207389" y="1585849"/>
                    <a:pt x="1021080" y="1453642"/>
                    <a:pt x="754253" y="1474089"/>
                  </a:cubicBezTo>
                  <a:cubicBezTo>
                    <a:pt x="509270" y="1492885"/>
                    <a:pt x="369443" y="1410843"/>
                    <a:pt x="295402" y="1338707"/>
                  </a:cubicBezTo>
                  <a:cubicBezTo>
                    <a:pt x="205867" y="1251585"/>
                    <a:pt x="158242" y="1128649"/>
                    <a:pt x="164592" y="1001649"/>
                  </a:cubicBezTo>
                  <a:cubicBezTo>
                    <a:pt x="170942" y="875792"/>
                    <a:pt x="62357" y="673862"/>
                    <a:pt x="23876" y="613029"/>
                  </a:cubicBezTo>
                  <a:cubicBezTo>
                    <a:pt x="0" y="575437"/>
                    <a:pt x="2413" y="526796"/>
                    <a:pt x="29718" y="491744"/>
                  </a:cubicBezTo>
                  <a:cubicBezTo>
                    <a:pt x="82804" y="423545"/>
                    <a:pt x="219583" y="316230"/>
                    <a:pt x="395224" y="347345"/>
                  </a:cubicBezTo>
                  <a:cubicBezTo>
                    <a:pt x="476250" y="361696"/>
                    <a:pt x="531241" y="403860"/>
                    <a:pt x="567563" y="455676"/>
                  </a:cubicBezTo>
                  <a:cubicBezTo>
                    <a:pt x="651256" y="360045"/>
                    <a:pt x="768096" y="248666"/>
                    <a:pt x="897255" y="191135"/>
                  </a:cubicBezTo>
                  <a:cubicBezTo>
                    <a:pt x="1198753" y="56642"/>
                    <a:pt x="1434846" y="8255"/>
                    <a:pt x="1444752" y="6350"/>
                  </a:cubicBezTo>
                  <a:cubicBezTo>
                    <a:pt x="1476121" y="0"/>
                    <a:pt x="1508760" y="8382"/>
                    <a:pt x="1533271" y="28829"/>
                  </a:cubicBezTo>
                  <a:cubicBezTo>
                    <a:pt x="1557782" y="49276"/>
                    <a:pt x="1571752" y="80010"/>
                    <a:pt x="1571117" y="112014"/>
                  </a:cubicBezTo>
                  <a:cubicBezTo>
                    <a:pt x="1570736" y="132334"/>
                    <a:pt x="1559052" y="612521"/>
                    <a:pt x="1437386" y="851662"/>
                  </a:cubicBezTo>
                  <a:cubicBezTo>
                    <a:pt x="1307465" y="1106932"/>
                    <a:pt x="1033018" y="1205103"/>
                    <a:pt x="1021461" y="1209167"/>
                  </a:cubicBezTo>
                  <a:lnTo>
                    <a:pt x="951865" y="1009904"/>
                  </a:lnTo>
                  <a:cubicBezTo>
                    <a:pt x="953516" y="1009269"/>
                    <a:pt x="1158494" y="934212"/>
                    <a:pt x="1249299" y="755904"/>
                  </a:cubicBezTo>
                  <a:cubicBezTo>
                    <a:pt x="1310259" y="636143"/>
                    <a:pt x="1340104" y="409321"/>
                    <a:pt x="1352677" y="247904"/>
                  </a:cubicBezTo>
                  <a:cubicBezTo>
                    <a:pt x="1261110" y="274701"/>
                    <a:pt x="1130046" y="318389"/>
                    <a:pt x="983361" y="383794"/>
                  </a:cubicBezTo>
                  <a:cubicBezTo>
                    <a:pt x="824484" y="454660"/>
                    <a:pt x="662813" y="665353"/>
                    <a:pt x="613918" y="740664"/>
                  </a:cubicBezTo>
                  <a:cubicBezTo>
                    <a:pt x="587883" y="780796"/>
                    <a:pt x="538099" y="798322"/>
                    <a:pt x="492633" y="783463"/>
                  </a:cubicBezTo>
                  <a:cubicBezTo>
                    <a:pt x="447167" y="768604"/>
                    <a:pt x="417322" y="725043"/>
                    <a:pt x="419989" y="677291"/>
                  </a:cubicBezTo>
                  <a:cubicBezTo>
                    <a:pt x="420116" y="673481"/>
                    <a:pt x="423672" y="566547"/>
                    <a:pt x="358648" y="554990"/>
                  </a:cubicBezTo>
                  <a:cubicBezTo>
                    <a:pt x="314198" y="547116"/>
                    <a:pt x="275717" y="561213"/>
                    <a:pt x="247523" y="578358"/>
                  </a:cubicBezTo>
                  <a:cubicBezTo>
                    <a:pt x="301879" y="679958"/>
                    <a:pt x="383159" y="859282"/>
                    <a:pt x="375539" y="1012190"/>
                  </a:cubicBezTo>
                  <a:cubicBezTo>
                    <a:pt x="374269" y="1036701"/>
                    <a:pt x="375539" y="1121918"/>
                    <a:pt x="442722" y="1187450"/>
                  </a:cubicBezTo>
                  <a:cubicBezTo>
                    <a:pt x="504317" y="1247394"/>
                    <a:pt x="606552" y="1273683"/>
                    <a:pt x="738124" y="1263650"/>
                  </a:cubicBezTo>
                  <a:cubicBezTo>
                    <a:pt x="958596" y="1246632"/>
                    <a:pt x="1134999" y="1309878"/>
                    <a:pt x="1237234" y="1360297"/>
                  </a:cubicBezTo>
                  <a:lnTo>
                    <a:pt x="1376934" y="1143381"/>
                  </a:lnTo>
                  <a:lnTo>
                    <a:pt x="1554353" y="1257681"/>
                  </a:lnTo>
                  <a:lnTo>
                    <a:pt x="1360170" y="1559052"/>
                  </a:lnTo>
                  <a:cubicBezTo>
                    <a:pt x="1344422" y="1583563"/>
                    <a:pt x="1319149" y="1600454"/>
                    <a:pt x="1290447" y="1605661"/>
                  </a:cubicBezTo>
                  <a:cubicBezTo>
                    <a:pt x="1284097" y="1606804"/>
                    <a:pt x="1277747" y="1607439"/>
                    <a:pt x="1271397" y="1607439"/>
                  </a:cubicBezTo>
                </a:path>
              </a:pathLst>
            </a:custGeom>
            <a:solidFill>
              <a:srgbClr val="7590CA"/>
            </a:solidFill>
          </p:spPr>
          <p:txBody>
            <a:bodyPr/>
            <a:lstStyle/>
            <a:p>
              <a:endParaRPr lang="en-GB"/>
            </a:p>
          </p:txBody>
        </p:sp>
        <p:sp>
          <p:nvSpPr>
            <p:cNvPr id="8" name="Freeform 8"/>
            <p:cNvSpPr/>
            <p:nvPr/>
          </p:nvSpPr>
          <p:spPr>
            <a:xfrm>
              <a:off x="75692" y="598932"/>
              <a:ext cx="169418" cy="269240"/>
            </a:xfrm>
            <a:custGeom>
              <a:avLst/>
              <a:gdLst/>
              <a:ahLst/>
              <a:cxnLst/>
              <a:rect l="l" t="t" r="r" b="b"/>
              <a:pathLst>
                <a:path w="169418" h="269240">
                  <a:moveTo>
                    <a:pt x="169418" y="0"/>
                  </a:moveTo>
                  <a:lnTo>
                    <a:pt x="0" y="90170"/>
                  </a:lnTo>
                  <a:lnTo>
                    <a:pt x="169418" y="269240"/>
                  </a:lnTo>
                </a:path>
              </a:pathLst>
            </a:custGeom>
            <a:solidFill>
              <a:srgbClr val="7590CA"/>
            </a:solidFill>
          </p:spPr>
          <p:txBody>
            <a:bodyPr/>
            <a:lstStyle/>
            <a:p>
              <a:endParaRPr lang="en-GB"/>
            </a:p>
          </p:txBody>
        </p:sp>
        <p:sp>
          <p:nvSpPr>
            <p:cNvPr id="9" name="Freeform 9"/>
            <p:cNvSpPr/>
            <p:nvPr/>
          </p:nvSpPr>
          <p:spPr>
            <a:xfrm>
              <a:off x="63500" y="592201"/>
              <a:ext cx="187071" cy="281051"/>
            </a:xfrm>
            <a:custGeom>
              <a:avLst/>
              <a:gdLst/>
              <a:ahLst/>
              <a:cxnLst/>
              <a:rect l="l" t="t" r="r" b="b"/>
              <a:pathLst>
                <a:path w="187071" h="281051">
                  <a:moveTo>
                    <a:pt x="176022" y="281051"/>
                  </a:moveTo>
                  <a:lnTo>
                    <a:pt x="0" y="94869"/>
                  </a:lnTo>
                  <a:lnTo>
                    <a:pt x="178054" y="0"/>
                  </a:lnTo>
                  <a:lnTo>
                    <a:pt x="185166" y="13335"/>
                  </a:lnTo>
                  <a:lnTo>
                    <a:pt x="24511" y="98933"/>
                  </a:lnTo>
                  <a:lnTo>
                    <a:pt x="187071" y="270764"/>
                  </a:lnTo>
                  <a:close/>
                </a:path>
              </a:pathLst>
            </a:custGeom>
            <a:solidFill>
              <a:srgbClr val="7590CA"/>
            </a:solidFill>
          </p:spPr>
          <p:txBody>
            <a:bodyPr/>
            <a:lstStyle/>
            <a:p>
              <a:endParaRPr lang="en-GB"/>
            </a:p>
          </p:txBody>
        </p:sp>
      </p:grpSp>
      <p:grpSp>
        <p:nvGrpSpPr>
          <p:cNvPr id="10" name="Group 10"/>
          <p:cNvGrpSpPr>
            <a:grpSpLocks noChangeAspect="1"/>
          </p:cNvGrpSpPr>
          <p:nvPr/>
        </p:nvGrpSpPr>
        <p:grpSpPr>
          <a:xfrm>
            <a:off x="8682220" y="3515107"/>
            <a:ext cx="2009780" cy="2136033"/>
            <a:chOff x="0" y="0"/>
            <a:chExt cx="2565057" cy="2726182"/>
          </a:xfrm>
        </p:grpSpPr>
        <p:sp>
          <p:nvSpPr>
            <p:cNvPr id="11" name="Freeform 11"/>
            <p:cNvSpPr/>
            <p:nvPr/>
          </p:nvSpPr>
          <p:spPr>
            <a:xfrm>
              <a:off x="1800733" y="951992"/>
              <a:ext cx="500888" cy="528701"/>
            </a:xfrm>
            <a:custGeom>
              <a:avLst/>
              <a:gdLst/>
              <a:ahLst/>
              <a:cxnLst/>
              <a:rect l="l" t="t" r="r" b="b"/>
              <a:pathLst>
                <a:path w="500888" h="528701">
                  <a:moveTo>
                    <a:pt x="405003" y="528701"/>
                  </a:moveTo>
                  <a:cubicBezTo>
                    <a:pt x="224028" y="437515"/>
                    <a:pt x="80137" y="278130"/>
                    <a:pt x="0" y="79883"/>
                  </a:cubicBezTo>
                  <a:lnTo>
                    <a:pt x="197739" y="0"/>
                  </a:lnTo>
                  <a:cubicBezTo>
                    <a:pt x="258445" y="150241"/>
                    <a:pt x="366141" y="270383"/>
                    <a:pt x="500888" y="338328"/>
                  </a:cubicBezTo>
                  <a:close/>
                </a:path>
              </a:pathLst>
            </a:custGeom>
            <a:solidFill>
              <a:srgbClr val="DFE445"/>
            </a:solidFill>
          </p:spPr>
          <p:txBody>
            <a:bodyPr/>
            <a:lstStyle/>
            <a:p>
              <a:endParaRPr lang="en-GB"/>
            </a:p>
          </p:txBody>
        </p:sp>
        <p:sp>
          <p:nvSpPr>
            <p:cNvPr id="12" name="Freeform 12"/>
            <p:cNvSpPr/>
            <p:nvPr/>
          </p:nvSpPr>
          <p:spPr>
            <a:xfrm>
              <a:off x="2063750" y="63500"/>
              <a:ext cx="507365" cy="913130"/>
            </a:xfrm>
            <a:custGeom>
              <a:avLst/>
              <a:gdLst/>
              <a:ahLst/>
              <a:cxnLst/>
              <a:rect l="l" t="t" r="r" b="b"/>
              <a:pathLst>
                <a:path w="507365" h="913130">
                  <a:moveTo>
                    <a:pt x="385826" y="913130"/>
                  </a:moveTo>
                  <a:lnTo>
                    <a:pt x="172593" y="832993"/>
                  </a:lnTo>
                  <a:cubicBezTo>
                    <a:pt x="260223" y="599567"/>
                    <a:pt x="190881" y="334899"/>
                    <a:pt x="0" y="174244"/>
                  </a:cubicBezTo>
                  <a:lnTo>
                    <a:pt x="146558" y="0"/>
                  </a:lnTo>
                  <a:cubicBezTo>
                    <a:pt x="411226" y="222631"/>
                    <a:pt x="507365" y="589534"/>
                    <a:pt x="385826" y="913130"/>
                  </a:cubicBezTo>
                </a:path>
              </a:pathLst>
            </a:custGeom>
            <a:solidFill>
              <a:srgbClr val="F0703B"/>
            </a:solidFill>
          </p:spPr>
          <p:txBody>
            <a:bodyPr/>
            <a:lstStyle/>
            <a:p>
              <a:endParaRPr lang="en-GB"/>
            </a:p>
          </p:txBody>
        </p:sp>
        <p:sp>
          <p:nvSpPr>
            <p:cNvPr id="13" name="Freeform 13"/>
            <p:cNvSpPr/>
            <p:nvPr/>
          </p:nvSpPr>
          <p:spPr>
            <a:xfrm>
              <a:off x="1703197" y="1749679"/>
              <a:ext cx="507365" cy="913130"/>
            </a:xfrm>
            <a:custGeom>
              <a:avLst/>
              <a:gdLst/>
              <a:ahLst/>
              <a:cxnLst/>
              <a:rect l="l" t="t" r="r" b="b"/>
              <a:pathLst>
                <a:path w="507365" h="913130">
                  <a:moveTo>
                    <a:pt x="385826" y="913003"/>
                  </a:moveTo>
                  <a:lnTo>
                    <a:pt x="172593" y="832993"/>
                  </a:lnTo>
                  <a:cubicBezTo>
                    <a:pt x="260223" y="599567"/>
                    <a:pt x="190881" y="334899"/>
                    <a:pt x="0" y="174244"/>
                  </a:cubicBezTo>
                  <a:lnTo>
                    <a:pt x="146558" y="0"/>
                  </a:lnTo>
                  <a:cubicBezTo>
                    <a:pt x="411226" y="222631"/>
                    <a:pt x="507365" y="589534"/>
                    <a:pt x="385826" y="913130"/>
                  </a:cubicBezTo>
                </a:path>
              </a:pathLst>
            </a:custGeom>
            <a:solidFill>
              <a:srgbClr val="ED5084"/>
            </a:solidFill>
          </p:spPr>
          <p:txBody>
            <a:bodyPr/>
            <a:lstStyle/>
            <a:p>
              <a:endParaRPr lang="en-GB"/>
            </a:p>
          </p:txBody>
        </p:sp>
        <p:sp>
          <p:nvSpPr>
            <p:cNvPr id="14" name="Freeform 14"/>
            <p:cNvSpPr/>
            <p:nvPr/>
          </p:nvSpPr>
          <p:spPr>
            <a:xfrm>
              <a:off x="131953" y="158623"/>
              <a:ext cx="1571752" cy="1607439"/>
            </a:xfrm>
            <a:custGeom>
              <a:avLst/>
              <a:gdLst/>
              <a:ahLst/>
              <a:cxnLst/>
              <a:rect l="l" t="t" r="r" b="b"/>
              <a:pathLst>
                <a:path w="1571752" h="1607439">
                  <a:moveTo>
                    <a:pt x="1271524" y="1607439"/>
                  </a:moveTo>
                  <a:cubicBezTo>
                    <a:pt x="1249172" y="1607439"/>
                    <a:pt x="1227074" y="1600327"/>
                    <a:pt x="1208786" y="1586865"/>
                  </a:cubicBezTo>
                  <a:cubicBezTo>
                    <a:pt x="1207389" y="1585849"/>
                    <a:pt x="1021080" y="1453642"/>
                    <a:pt x="754253" y="1474089"/>
                  </a:cubicBezTo>
                  <a:cubicBezTo>
                    <a:pt x="509270" y="1492885"/>
                    <a:pt x="369443" y="1410843"/>
                    <a:pt x="295402" y="1338707"/>
                  </a:cubicBezTo>
                  <a:cubicBezTo>
                    <a:pt x="205867" y="1251585"/>
                    <a:pt x="158242" y="1128649"/>
                    <a:pt x="164592" y="1001649"/>
                  </a:cubicBezTo>
                  <a:cubicBezTo>
                    <a:pt x="170942" y="875792"/>
                    <a:pt x="62357" y="673862"/>
                    <a:pt x="23876" y="613029"/>
                  </a:cubicBezTo>
                  <a:cubicBezTo>
                    <a:pt x="0" y="575437"/>
                    <a:pt x="2413" y="526796"/>
                    <a:pt x="29718" y="491744"/>
                  </a:cubicBezTo>
                  <a:cubicBezTo>
                    <a:pt x="82804" y="423545"/>
                    <a:pt x="219583" y="316230"/>
                    <a:pt x="395224" y="347345"/>
                  </a:cubicBezTo>
                  <a:cubicBezTo>
                    <a:pt x="476250" y="361696"/>
                    <a:pt x="531241" y="403860"/>
                    <a:pt x="567563" y="455676"/>
                  </a:cubicBezTo>
                  <a:cubicBezTo>
                    <a:pt x="651256" y="360045"/>
                    <a:pt x="768096" y="248666"/>
                    <a:pt x="897255" y="191135"/>
                  </a:cubicBezTo>
                  <a:cubicBezTo>
                    <a:pt x="1198753" y="56642"/>
                    <a:pt x="1434846" y="8255"/>
                    <a:pt x="1444752" y="6350"/>
                  </a:cubicBezTo>
                  <a:cubicBezTo>
                    <a:pt x="1476121" y="0"/>
                    <a:pt x="1508760" y="8382"/>
                    <a:pt x="1533271" y="28829"/>
                  </a:cubicBezTo>
                  <a:cubicBezTo>
                    <a:pt x="1557782" y="49276"/>
                    <a:pt x="1571752" y="80010"/>
                    <a:pt x="1571117" y="112014"/>
                  </a:cubicBezTo>
                  <a:cubicBezTo>
                    <a:pt x="1570736" y="132334"/>
                    <a:pt x="1559052" y="612521"/>
                    <a:pt x="1437386" y="851662"/>
                  </a:cubicBezTo>
                  <a:cubicBezTo>
                    <a:pt x="1307465" y="1106932"/>
                    <a:pt x="1033018" y="1205103"/>
                    <a:pt x="1021461" y="1209167"/>
                  </a:cubicBezTo>
                  <a:lnTo>
                    <a:pt x="951865" y="1009904"/>
                  </a:lnTo>
                  <a:cubicBezTo>
                    <a:pt x="953516" y="1009269"/>
                    <a:pt x="1158494" y="934212"/>
                    <a:pt x="1249299" y="755904"/>
                  </a:cubicBezTo>
                  <a:cubicBezTo>
                    <a:pt x="1310259" y="636143"/>
                    <a:pt x="1340104" y="409321"/>
                    <a:pt x="1352677" y="247904"/>
                  </a:cubicBezTo>
                  <a:cubicBezTo>
                    <a:pt x="1261110" y="274701"/>
                    <a:pt x="1130046" y="318389"/>
                    <a:pt x="983361" y="383794"/>
                  </a:cubicBezTo>
                  <a:cubicBezTo>
                    <a:pt x="824484" y="454660"/>
                    <a:pt x="662813" y="665353"/>
                    <a:pt x="613918" y="740664"/>
                  </a:cubicBezTo>
                  <a:cubicBezTo>
                    <a:pt x="587883" y="780796"/>
                    <a:pt x="538099" y="798322"/>
                    <a:pt x="492633" y="783463"/>
                  </a:cubicBezTo>
                  <a:cubicBezTo>
                    <a:pt x="447167" y="768604"/>
                    <a:pt x="417322" y="725043"/>
                    <a:pt x="419989" y="677291"/>
                  </a:cubicBezTo>
                  <a:cubicBezTo>
                    <a:pt x="420116" y="673481"/>
                    <a:pt x="423672" y="566547"/>
                    <a:pt x="358648" y="554990"/>
                  </a:cubicBezTo>
                  <a:cubicBezTo>
                    <a:pt x="314198" y="547116"/>
                    <a:pt x="275717" y="561213"/>
                    <a:pt x="247523" y="578358"/>
                  </a:cubicBezTo>
                  <a:cubicBezTo>
                    <a:pt x="301879" y="679958"/>
                    <a:pt x="383159" y="859282"/>
                    <a:pt x="375539" y="1012190"/>
                  </a:cubicBezTo>
                  <a:cubicBezTo>
                    <a:pt x="374269" y="1036701"/>
                    <a:pt x="375539" y="1121918"/>
                    <a:pt x="442722" y="1187450"/>
                  </a:cubicBezTo>
                  <a:cubicBezTo>
                    <a:pt x="504317" y="1247394"/>
                    <a:pt x="606552" y="1273683"/>
                    <a:pt x="738124" y="1263650"/>
                  </a:cubicBezTo>
                  <a:cubicBezTo>
                    <a:pt x="958596" y="1246632"/>
                    <a:pt x="1134999" y="1309878"/>
                    <a:pt x="1237234" y="1360297"/>
                  </a:cubicBezTo>
                  <a:lnTo>
                    <a:pt x="1376934" y="1143381"/>
                  </a:lnTo>
                  <a:lnTo>
                    <a:pt x="1554353" y="1257681"/>
                  </a:lnTo>
                  <a:lnTo>
                    <a:pt x="1360170" y="1559052"/>
                  </a:lnTo>
                  <a:cubicBezTo>
                    <a:pt x="1344422" y="1583563"/>
                    <a:pt x="1319149" y="1600454"/>
                    <a:pt x="1290447" y="1605661"/>
                  </a:cubicBezTo>
                  <a:cubicBezTo>
                    <a:pt x="1284097" y="1606804"/>
                    <a:pt x="1277747" y="1607439"/>
                    <a:pt x="1271397" y="1607439"/>
                  </a:cubicBezTo>
                </a:path>
              </a:pathLst>
            </a:custGeom>
            <a:solidFill>
              <a:srgbClr val="7590CA"/>
            </a:solidFill>
          </p:spPr>
          <p:txBody>
            <a:bodyPr/>
            <a:lstStyle/>
            <a:p>
              <a:endParaRPr lang="en-GB"/>
            </a:p>
          </p:txBody>
        </p:sp>
        <p:sp>
          <p:nvSpPr>
            <p:cNvPr id="15" name="Freeform 15"/>
            <p:cNvSpPr/>
            <p:nvPr/>
          </p:nvSpPr>
          <p:spPr>
            <a:xfrm>
              <a:off x="75692" y="598932"/>
              <a:ext cx="169418" cy="269240"/>
            </a:xfrm>
            <a:custGeom>
              <a:avLst/>
              <a:gdLst/>
              <a:ahLst/>
              <a:cxnLst/>
              <a:rect l="l" t="t" r="r" b="b"/>
              <a:pathLst>
                <a:path w="169418" h="269240">
                  <a:moveTo>
                    <a:pt x="169418" y="0"/>
                  </a:moveTo>
                  <a:lnTo>
                    <a:pt x="0" y="90170"/>
                  </a:lnTo>
                  <a:lnTo>
                    <a:pt x="169418" y="269240"/>
                  </a:lnTo>
                </a:path>
              </a:pathLst>
            </a:custGeom>
            <a:solidFill>
              <a:srgbClr val="7590CA"/>
            </a:solidFill>
          </p:spPr>
          <p:txBody>
            <a:bodyPr/>
            <a:lstStyle/>
            <a:p>
              <a:endParaRPr lang="en-GB"/>
            </a:p>
          </p:txBody>
        </p:sp>
        <p:sp>
          <p:nvSpPr>
            <p:cNvPr id="16" name="Freeform 16"/>
            <p:cNvSpPr/>
            <p:nvPr/>
          </p:nvSpPr>
          <p:spPr>
            <a:xfrm>
              <a:off x="63500" y="592201"/>
              <a:ext cx="187071" cy="281051"/>
            </a:xfrm>
            <a:custGeom>
              <a:avLst/>
              <a:gdLst/>
              <a:ahLst/>
              <a:cxnLst/>
              <a:rect l="l" t="t" r="r" b="b"/>
              <a:pathLst>
                <a:path w="187071" h="281051">
                  <a:moveTo>
                    <a:pt x="176022" y="281051"/>
                  </a:moveTo>
                  <a:lnTo>
                    <a:pt x="0" y="94869"/>
                  </a:lnTo>
                  <a:lnTo>
                    <a:pt x="178054" y="0"/>
                  </a:lnTo>
                  <a:lnTo>
                    <a:pt x="185166" y="13335"/>
                  </a:lnTo>
                  <a:lnTo>
                    <a:pt x="24511" y="98933"/>
                  </a:lnTo>
                  <a:lnTo>
                    <a:pt x="187071" y="270764"/>
                  </a:lnTo>
                  <a:close/>
                </a:path>
              </a:pathLst>
            </a:custGeom>
            <a:solidFill>
              <a:srgbClr val="7590CA"/>
            </a:solidFill>
          </p:spPr>
          <p:txBody>
            <a:bodyPr/>
            <a:lstStyle/>
            <a:p>
              <a:endParaRPr lang="en-GB"/>
            </a:p>
          </p:txBody>
        </p:sp>
      </p:grpSp>
      <p:grpSp>
        <p:nvGrpSpPr>
          <p:cNvPr id="17" name="Group 17"/>
          <p:cNvGrpSpPr>
            <a:grpSpLocks noChangeAspect="1"/>
          </p:cNvGrpSpPr>
          <p:nvPr/>
        </p:nvGrpSpPr>
        <p:grpSpPr>
          <a:xfrm>
            <a:off x="8682220" y="5423967"/>
            <a:ext cx="2009780" cy="2136033"/>
            <a:chOff x="0" y="0"/>
            <a:chExt cx="2565057" cy="2726182"/>
          </a:xfrm>
        </p:grpSpPr>
        <p:sp>
          <p:nvSpPr>
            <p:cNvPr id="18" name="Freeform 18"/>
            <p:cNvSpPr/>
            <p:nvPr/>
          </p:nvSpPr>
          <p:spPr>
            <a:xfrm>
              <a:off x="1800733" y="951992"/>
              <a:ext cx="500888" cy="528701"/>
            </a:xfrm>
            <a:custGeom>
              <a:avLst/>
              <a:gdLst/>
              <a:ahLst/>
              <a:cxnLst/>
              <a:rect l="l" t="t" r="r" b="b"/>
              <a:pathLst>
                <a:path w="500888" h="528701">
                  <a:moveTo>
                    <a:pt x="405003" y="528701"/>
                  </a:moveTo>
                  <a:cubicBezTo>
                    <a:pt x="224028" y="437515"/>
                    <a:pt x="80137" y="278130"/>
                    <a:pt x="0" y="79883"/>
                  </a:cubicBezTo>
                  <a:lnTo>
                    <a:pt x="197739" y="0"/>
                  </a:lnTo>
                  <a:cubicBezTo>
                    <a:pt x="258445" y="150241"/>
                    <a:pt x="366141" y="270383"/>
                    <a:pt x="500888" y="338328"/>
                  </a:cubicBezTo>
                  <a:close/>
                </a:path>
              </a:pathLst>
            </a:custGeom>
            <a:solidFill>
              <a:srgbClr val="DFE445"/>
            </a:solidFill>
          </p:spPr>
          <p:txBody>
            <a:bodyPr/>
            <a:lstStyle/>
            <a:p>
              <a:endParaRPr lang="en-GB"/>
            </a:p>
          </p:txBody>
        </p:sp>
        <p:sp>
          <p:nvSpPr>
            <p:cNvPr id="19" name="Freeform 19"/>
            <p:cNvSpPr/>
            <p:nvPr/>
          </p:nvSpPr>
          <p:spPr>
            <a:xfrm>
              <a:off x="2063750" y="63500"/>
              <a:ext cx="507365" cy="913130"/>
            </a:xfrm>
            <a:custGeom>
              <a:avLst/>
              <a:gdLst/>
              <a:ahLst/>
              <a:cxnLst/>
              <a:rect l="l" t="t" r="r" b="b"/>
              <a:pathLst>
                <a:path w="507365" h="913130">
                  <a:moveTo>
                    <a:pt x="385826" y="913130"/>
                  </a:moveTo>
                  <a:lnTo>
                    <a:pt x="172593" y="832993"/>
                  </a:lnTo>
                  <a:cubicBezTo>
                    <a:pt x="260223" y="599567"/>
                    <a:pt x="190881" y="334899"/>
                    <a:pt x="0" y="174244"/>
                  </a:cubicBezTo>
                  <a:lnTo>
                    <a:pt x="146558" y="0"/>
                  </a:lnTo>
                  <a:cubicBezTo>
                    <a:pt x="411226" y="222631"/>
                    <a:pt x="507365" y="589534"/>
                    <a:pt x="385826" y="913130"/>
                  </a:cubicBezTo>
                </a:path>
              </a:pathLst>
            </a:custGeom>
            <a:solidFill>
              <a:srgbClr val="F0703B"/>
            </a:solidFill>
          </p:spPr>
          <p:txBody>
            <a:bodyPr/>
            <a:lstStyle/>
            <a:p>
              <a:endParaRPr lang="en-GB"/>
            </a:p>
          </p:txBody>
        </p:sp>
        <p:sp>
          <p:nvSpPr>
            <p:cNvPr id="20" name="Freeform 20"/>
            <p:cNvSpPr/>
            <p:nvPr/>
          </p:nvSpPr>
          <p:spPr>
            <a:xfrm>
              <a:off x="1703197" y="1749679"/>
              <a:ext cx="507365" cy="913130"/>
            </a:xfrm>
            <a:custGeom>
              <a:avLst/>
              <a:gdLst/>
              <a:ahLst/>
              <a:cxnLst/>
              <a:rect l="l" t="t" r="r" b="b"/>
              <a:pathLst>
                <a:path w="507365" h="913130">
                  <a:moveTo>
                    <a:pt x="385826" y="913003"/>
                  </a:moveTo>
                  <a:lnTo>
                    <a:pt x="172593" y="832993"/>
                  </a:lnTo>
                  <a:cubicBezTo>
                    <a:pt x="260223" y="599567"/>
                    <a:pt x="190881" y="334899"/>
                    <a:pt x="0" y="174244"/>
                  </a:cubicBezTo>
                  <a:lnTo>
                    <a:pt x="146558" y="0"/>
                  </a:lnTo>
                  <a:cubicBezTo>
                    <a:pt x="411226" y="222631"/>
                    <a:pt x="507365" y="589534"/>
                    <a:pt x="385826" y="913130"/>
                  </a:cubicBezTo>
                </a:path>
              </a:pathLst>
            </a:custGeom>
            <a:solidFill>
              <a:srgbClr val="ED5084"/>
            </a:solidFill>
          </p:spPr>
          <p:txBody>
            <a:bodyPr/>
            <a:lstStyle/>
            <a:p>
              <a:endParaRPr lang="en-GB"/>
            </a:p>
          </p:txBody>
        </p:sp>
        <p:sp>
          <p:nvSpPr>
            <p:cNvPr id="21" name="Freeform 21"/>
            <p:cNvSpPr/>
            <p:nvPr/>
          </p:nvSpPr>
          <p:spPr>
            <a:xfrm>
              <a:off x="131953" y="158623"/>
              <a:ext cx="1571752" cy="1607439"/>
            </a:xfrm>
            <a:custGeom>
              <a:avLst/>
              <a:gdLst/>
              <a:ahLst/>
              <a:cxnLst/>
              <a:rect l="l" t="t" r="r" b="b"/>
              <a:pathLst>
                <a:path w="1571752" h="1607439">
                  <a:moveTo>
                    <a:pt x="1271524" y="1607439"/>
                  </a:moveTo>
                  <a:cubicBezTo>
                    <a:pt x="1249172" y="1607439"/>
                    <a:pt x="1227074" y="1600327"/>
                    <a:pt x="1208786" y="1586865"/>
                  </a:cubicBezTo>
                  <a:cubicBezTo>
                    <a:pt x="1207389" y="1585849"/>
                    <a:pt x="1021080" y="1453642"/>
                    <a:pt x="754253" y="1474089"/>
                  </a:cubicBezTo>
                  <a:cubicBezTo>
                    <a:pt x="509270" y="1492885"/>
                    <a:pt x="369443" y="1410843"/>
                    <a:pt x="295402" y="1338707"/>
                  </a:cubicBezTo>
                  <a:cubicBezTo>
                    <a:pt x="205867" y="1251585"/>
                    <a:pt x="158242" y="1128649"/>
                    <a:pt x="164592" y="1001649"/>
                  </a:cubicBezTo>
                  <a:cubicBezTo>
                    <a:pt x="170942" y="875792"/>
                    <a:pt x="62357" y="673862"/>
                    <a:pt x="23876" y="613029"/>
                  </a:cubicBezTo>
                  <a:cubicBezTo>
                    <a:pt x="0" y="575437"/>
                    <a:pt x="2413" y="526796"/>
                    <a:pt x="29718" y="491744"/>
                  </a:cubicBezTo>
                  <a:cubicBezTo>
                    <a:pt x="82804" y="423545"/>
                    <a:pt x="219583" y="316230"/>
                    <a:pt x="395224" y="347345"/>
                  </a:cubicBezTo>
                  <a:cubicBezTo>
                    <a:pt x="476250" y="361696"/>
                    <a:pt x="531241" y="403860"/>
                    <a:pt x="567563" y="455676"/>
                  </a:cubicBezTo>
                  <a:cubicBezTo>
                    <a:pt x="651256" y="360045"/>
                    <a:pt x="768096" y="248666"/>
                    <a:pt x="897255" y="191135"/>
                  </a:cubicBezTo>
                  <a:cubicBezTo>
                    <a:pt x="1198753" y="56642"/>
                    <a:pt x="1434846" y="8255"/>
                    <a:pt x="1444752" y="6350"/>
                  </a:cubicBezTo>
                  <a:cubicBezTo>
                    <a:pt x="1476121" y="0"/>
                    <a:pt x="1508760" y="8382"/>
                    <a:pt x="1533271" y="28829"/>
                  </a:cubicBezTo>
                  <a:cubicBezTo>
                    <a:pt x="1557782" y="49276"/>
                    <a:pt x="1571752" y="80010"/>
                    <a:pt x="1571117" y="112014"/>
                  </a:cubicBezTo>
                  <a:cubicBezTo>
                    <a:pt x="1570736" y="132334"/>
                    <a:pt x="1559052" y="612521"/>
                    <a:pt x="1437386" y="851662"/>
                  </a:cubicBezTo>
                  <a:cubicBezTo>
                    <a:pt x="1307465" y="1106932"/>
                    <a:pt x="1033018" y="1205103"/>
                    <a:pt x="1021461" y="1209167"/>
                  </a:cubicBezTo>
                  <a:lnTo>
                    <a:pt x="951865" y="1009904"/>
                  </a:lnTo>
                  <a:cubicBezTo>
                    <a:pt x="953516" y="1009269"/>
                    <a:pt x="1158494" y="934212"/>
                    <a:pt x="1249299" y="755904"/>
                  </a:cubicBezTo>
                  <a:cubicBezTo>
                    <a:pt x="1310259" y="636143"/>
                    <a:pt x="1340104" y="409321"/>
                    <a:pt x="1352677" y="247904"/>
                  </a:cubicBezTo>
                  <a:cubicBezTo>
                    <a:pt x="1261110" y="274701"/>
                    <a:pt x="1130046" y="318389"/>
                    <a:pt x="983361" y="383794"/>
                  </a:cubicBezTo>
                  <a:cubicBezTo>
                    <a:pt x="824484" y="454660"/>
                    <a:pt x="662813" y="665353"/>
                    <a:pt x="613918" y="740664"/>
                  </a:cubicBezTo>
                  <a:cubicBezTo>
                    <a:pt x="587883" y="780796"/>
                    <a:pt x="538099" y="798322"/>
                    <a:pt x="492633" y="783463"/>
                  </a:cubicBezTo>
                  <a:cubicBezTo>
                    <a:pt x="447167" y="768604"/>
                    <a:pt x="417322" y="725043"/>
                    <a:pt x="419989" y="677291"/>
                  </a:cubicBezTo>
                  <a:cubicBezTo>
                    <a:pt x="420116" y="673481"/>
                    <a:pt x="423672" y="566547"/>
                    <a:pt x="358648" y="554990"/>
                  </a:cubicBezTo>
                  <a:cubicBezTo>
                    <a:pt x="314198" y="547116"/>
                    <a:pt x="275717" y="561213"/>
                    <a:pt x="247523" y="578358"/>
                  </a:cubicBezTo>
                  <a:cubicBezTo>
                    <a:pt x="301879" y="679958"/>
                    <a:pt x="383159" y="859282"/>
                    <a:pt x="375539" y="1012190"/>
                  </a:cubicBezTo>
                  <a:cubicBezTo>
                    <a:pt x="374269" y="1036701"/>
                    <a:pt x="375539" y="1121918"/>
                    <a:pt x="442722" y="1187450"/>
                  </a:cubicBezTo>
                  <a:cubicBezTo>
                    <a:pt x="504317" y="1247394"/>
                    <a:pt x="606552" y="1273683"/>
                    <a:pt x="738124" y="1263650"/>
                  </a:cubicBezTo>
                  <a:cubicBezTo>
                    <a:pt x="958596" y="1246632"/>
                    <a:pt x="1134999" y="1309878"/>
                    <a:pt x="1237234" y="1360297"/>
                  </a:cubicBezTo>
                  <a:lnTo>
                    <a:pt x="1376934" y="1143381"/>
                  </a:lnTo>
                  <a:lnTo>
                    <a:pt x="1554353" y="1257681"/>
                  </a:lnTo>
                  <a:lnTo>
                    <a:pt x="1360170" y="1559052"/>
                  </a:lnTo>
                  <a:cubicBezTo>
                    <a:pt x="1344422" y="1583563"/>
                    <a:pt x="1319149" y="1600454"/>
                    <a:pt x="1290447" y="1605661"/>
                  </a:cubicBezTo>
                  <a:cubicBezTo>
                    <a:pt x="1284097" y="1606804"/>
                    <a:pt x="1277747" y="1607439"/>
                    <a:pt x="1271397" y="1607439"/>
                  </a:cubicBezTo>
                </a:path>
              </a:pathLst>
            </a:custGeom>
            <a:solidFill>
              <a:srgbClr val="7590CA"/>
            </a:solidFill>
          </p:spPr>
          <p:txBody>
            <a:bodyPr/>
            <a:lstStyle/>
            <a:p>
              <a:endParaRPr lang="en-GB"/>
            </a:p>
          </p:txBody>
        </p:sp>
        <p:sp>
          <p:nvSpPr>
            <p:cNvPr id="22" name="Freeform 22"/>
            <p:cNvSpPr/>
            <p:nvPr/>
          </p:nvSpPr>
          <p:spPr>
            <a:xfrm>
              <a:off x="75692" y="598932"/>
              <a:ext cx="169418" cy="269240"/>
            </a:xfrm>
            <a:custGeom>
              <a:avLst/>
              <a:gdLst/>
              <a:ahLst/>
              <a:cxnLst/>
              <a:rect l="l" t="t" r="r" b="b"/>
              <a:pathLst>
                <a:path w="169418" h="269240">
                  <a:moveTo>
                    <a:pt x="169418" y="0"/>
                  </a:moveTo>
                  <a:lnTo>
                    <a:pt x="0" y="90170"/>
                  </a:lnTo>
                  <a:lnTo>
                    <a:pt x="169418" y="269240"/>
                  </a:lnTo>
                </a:path>
              </a:pathLst>
            </a:custGeom>
            <a:solidFill>
              <a:srgbClr val="7590CA"/>
            </a:solidFill>
          </p:spPr>
          <p:txBody>
            <a:bodyPr/>
            <a:lstStyle/>
            <a:p>
              <a:endParaRPr lang="en-GB"/>
            </a:p>
          </p:txBody>
        </p:sp>
        <p:sp>
          <p:nvSpPr>
            <p:cNvPr id="23" name="Freeform 23"/>
            <p:cNvSpPr/>
            <p:nvPr/>
          </p:nvSpPr>
          <p:spPr>
            <a:xfrm>
              <a:off x="63500" y="592201"/>
              <a:ext cx="187071" cy="281051"/>
            </a:xfrm>
            <a:custGeom>
              <a:avLst/>
              <a:gdLst/>
              <a:ahLst/>
              <a:cxnLst/>
              <a:rect l="l" t="t" r="r" b="b"/>
              <a:pathLst>
                <a:path w="187071" h="281051">
                  <a:moveTo>
                    <a:pt x="176022" y="281051"/>
                  </a:moveTo>
                  <a:lnTo>
                    <a:pt x="0" y="94869"/>
                  </a:lnTo>
                  <a:lnTo>
                    <a:pt x="178054" y="0"/>
                  </a:lnTo>
                  <a:lnTo>
                    <a:pt x="185166" y="13335"/>
                  </a:lnTo>
                  <a:lnTo>
                    <a:pt x="24511" y="98933"/>
                  </a:lnTo>
                  <a:lnTo>
                    <a:pt x="187071" y="270764"/>
                  </a:lnTo>
                  <a:close/>
                </a:path>
              </a:pathLst>
            </a:custGeom>
            <a:solidFill>
              <a:srgbClr val="7590CA"/>
            </a:solidFill>
          </p:spPr>
          <p:txBody>
            <a:bodyPr/>
            <a:lstStyle/>
            <a:p>
              <a:endParaRPr lang="en-GB"/>
            </a:p>
          </p:txBody>
        </p:sp>
      </p:grpSp>
      <p:grpSp>
        <p:nvGrpSpPr>
          <p:cNvPr id="24" name="Group 24"/>
          <p:cNvGrpSpPr/>
          <p:nvPr/>
        </p:nvGrpSpPr>
        <p:grpSpPr>
          <a:xfrm>
            <a:off x="756000" y="425642"/>
            <a:ext cx="1536025" cy="1152302"/>
            <a:chOff x="0" y="0"/>
            <a:chExt cx="2048033" cy="1536402"/>
          </a:xfrm>
        </p:grpSpPr>
        <p:grpSp>
          <p:nvGrpSpPr>
            <p:cNvPr id="25" name="Group 25"/>
            <p:cNvGrpSpPr>
              <a:grpSpLocks noChangeAspect="1"/>
            </p:cNvGrpSpPr>
            <p:nvPr/>
          </p:nvGrpSpPr>
          <p:grpSpPr>
            <a:xfrm>
              <a:off x="0" y="466358"/>
              <a:ext cx="2048033" cy="1070044"/>
              <a:chOff x="0" y="0"/>
              <a:chExt cx="2556497" cy="1335697"/>
            </a:xfrm>
          </p:grpSpPr>
          <p:sp>
            <p:nvSpPr>
              <p:cNvPr id="26" name="Freeform 26"/>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27" name="Freeform 27"/>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28" name="Freeform 28"/>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29" name="Freeform 29"/>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30" name="Freeform 30"/>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31" name="Freeform 31"/>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32" name="Freeform 32"/>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33" name="Group 33"/>
            <p:cNvGrpSpPr>
              <a:grpSpLocks noChangeAspect="1"/>
            </p:cNvGrpSpPr>
            <p:nvPr/>
          </p:nvGrpSpPr>
          <p:grpSpPr>
            <a:xfrm>
              <a:off x="9149" y="0"/>
              <a:ext cx="2038838" cy="441864"/>
              <a:chOff x="0" y="0"/>
              <a:chExt cx="2545016" cy="551561"/>
            </a:xfrm>
          </p:grpSpPr>
          <p:sp>
            <p:nvSpPr>
              <p:cNvPr id="34" name="Freeform 34"/>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35" name="Freeform 35"/>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36" name="Freeform 36"/>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37" name="Freeform 37"/>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38" name="Freeform 38"/>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39" name="Freeform 39"/>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40" name="Freeform 40"/>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41" name="Freeform 41"/>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42" name="Freeform 42"/>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43" name="Freeform 43"/>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
        <p:nvSpPr>
          <p:cNvPr id="44" name="AutoShape 44"/>
          <p:cNvSpPr/>
          <p:nvPr/>
        </p:nvSpPr>
        <p:spPr>
          <a:xfrm>
            <a:off x="595757" y="5404917"/>
            <a:ext cx="3672000" cy="0"/>
          </a:xfrm>
          <a:prstGeom prst="line">
            <a:avLst/>
          </a:prstGeom>
          <a:ln w="38100" cap="flat">
            <a:solidFill>
              <a:srgbClr val="ED5084"/>
            </a:solidFill>
            <a:prstDash val="solid"/>
            <a:headEnd type="none" w="sm" len="sm"/>
            <a:tailEnd type="none" w="sm" len="sm"/>
          </a:ln>
        </p:spPr>
        <p:txBody>
          <a:bodyPr/>
          <a:lstStyle/>
          <a:p>
            <a:endParaRPr lang="en-GB"/>
          </a:p>
        </p:txBody>
      </p:sp>
      <p:grpSp>
        <p:nvGrpSpPr>
          <p:cNvPr id="45" name="Group 45"/>
          <p:cNvGrpSpPr/>
          <p:nvPr/>
        </p:nvGrpSpPr>
        <p:grpSpPr>
          <a:xfrm>
            <a:off x="-175035" y="6804000"/>
            <a:ext cx="11403438" cy="1867762"/>
            <a:chOff x="0" y="0"/>
            <a:chExt cx="4086735" cy="669364"/>
          </a:xfrm>
        </p:grpSpPr>
        <p:sp>
          <p:nvSpPr>
            <p:cNvPr id="46" name="Freeform 46"/>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47" name="TextBox 47"/>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1037" y="1525398"/>
            <a:ext cx="715417" cy="586642"/>
          </a:xfrm>
          <a:custGeom>
            <a:avLst/>
            <a:gdLst/>
            <a:ahLst/>
            <a:cxnLst/>
            <a:rect l="l" t="t" r="r" b="b"/>
            <a:pathLst>
              <a:path w="715417" h="586642">
                <a:moveTo>
                  <a:pt x="0" y="0"/>
                </a:moveTo>
                <a:lnTo>
                  <a:pt x="715417" y="0"/>
                </a:lnTo>
                <a:lnTo>
                  <a:pt x="715417" y="586642"/>
                </a:lnTo>
                <a:lnTo>
                  <a:pt x="0" y="586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46484" y="2409045"/>
            <a:ext cx="643472" cy="680923"/>
          </a:xfrm>
          <a:custGeom>
            <a:avLst/>
            <a:gdLst/>
            <a:ahLst/>
            <a:cxnLst/>
            <a:rect l="l" t="t" r="r" b="b"/>
            <a:pathLst>
              <a:path w="643472" h="680923">
                <a:moveTo>
                  <a:pt x="0" y="0"/>
                </a:moveTo>
                <a:lnTo>
                  <a:pt x="643472" y="0"/>
                </a:lnTo>
                <a:lnTo>
                  <a:pt x="643472" y="680924"/>
                </a:lnTo>
                <a:lnTo>
                  <a:pt x="0" y="680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993900" y="1416050"/>
            <a:ext cx="8458200" cy="7670946"/>
          </a:xfrm>
          <a:prstGeom prst="rect">
            <a:avLst/>
          </a:prstGeom>
        </p:spPr>
        <p:txBody>
          <a:bodyPr wrap="square" lIns="0" tIns="0" rIns="0" bIns="0" rtlCol="0" anchor="t">
            <a:spAutoFit/>
          </a:bodyPr>
          <a:lstStyle/>
          <a:p>
            <a:pPr algn="l">
              <a:lnSpc>
                <a:spcPts val="2054"/>
              </a:lnSpc>
            </a:pPr>
            <a:endParaRPr dirty="0">
              <a:solidFill>
                <a:schemeClr val="tx2">
                  <a:lumMod val="50000"/>
                </a:schemeClr>
              </a:solidFill>
            </a:endParaRPr>
          </a:p>
          <a:p>
            <a:pPr algn="l">
              <a:lnSpc>
                <a:spcPts val="1867"/>
              </a:lnSpc>
              <a:spcBef>
                <a:spcPct val="0"/>
              </a:spcBef>
            </a:pPr>
            <a:r>
              <a:rPr lang="en-US" sz="1659" b="1" spc="-4" dirty="0">
                <a:solidFill>
                  <a:schemeClr val="tx2">
                    <a:lumMod val="50000"/>
                  </a:schemeClr>
                </a:solidFill>
                <a:latin typeface="IBM Plex Sans Bold"/>
                <a:ea typeface="IBM Plex Sans Bold"/>
                <a:cs typeface="IBM Plex Sans Bold"/>
                <a:sym typeface="IBM Plex Sans Bold"/>
              </a:rPr>
              <a:t>You must live in either West or East Sussex to enter Write950</a:t>
            </a:r>
          </a:p>
          <a:p>
            <a:pPr algn="l">
              <a:lnSpc>
                <a:spcPts val="1400"/>
              </a:lnSpc>
              <a:spcBef>
                <a:spcPct val="0"/>
              </a:spcBef>
            </a:pPr>
            <a:endParaRPr lang="en-US" sz="1659" b="1" spc="-4" dirty="0">
              <a:solidFill>
                <a:schemeClr val="tx2">
                  <a:lumMod val="50000"/>
                </a:schemeClr>
              </a:solidFill>
              <a:latin typeface="IBM Plex Sans Bold"/>
              <a:ea typeface="IBM Plex Sans Bold"/>
              <a:cs typeface="IBM Plex Sans Bold"/>
              <a:sym typeface="IBM Plex Sans Bold"/>
            </a:endParaRPr>
          </a:p>
          <a:p>
            <a:pPr algn="l">
              <a:lnSpc>
                <a:spcPts val="1400"/>
              </a:lnSpc>
              <a:spcBef>
                <a:spcPct val="0"/>
              </a:spcBef>
            </a:pPr>
            <a:endParaRPr lang="en-US" sz="1659" b="1" spc="-4" dirty="0">
              <a:solidFill>
                <a:schemeClr val="tx2">
                  <a:lumMod val="50000"/>
                </a:schemeClr>
              </a:solidFill>
              <a:latin typeface="IBM Plex Sans Bold"/>
              <a:ea typeface="IBM Plex Sans Bold"/>
              <a:cs typeface="IBM Plex Sans Bold"/>
              <a:sym typeface="IBM Plex Sans Bold"/>
            </a:endParaRPr>
          </a:p>
          <a:p>
            <a:pPr algn="l">
              <a:lnSpc>
                <a:spcPts val="1400"/>
              </a:lnSpc>
              <a:spcBef>
                <a:spcPct val="0"/>
              </a:spcBef>
            </a:pPr>
            <a:endParaRPr lang="en-US" sz="1659" b="1" spc="-4" dirty="0">
              <a:solidFill>
                <a:schemeClr val="tx2">
                  <a:lumMod val="50000"/>
                </a:schemeClr>
              </a:solidFill>
              <a:latin typeface="IBM Plex Sans Bold"/>
              <a:ea typeface="IBM Plex Sans Bold"/>
              <a:cs typeface="IBM Plex Sans Bold"/>
              <a:sym typeface="IBM Plex Sans Bold"/>
            </a:endParaRPr>
          </a:p>
          <a:p>
            <a:pPr algn="l">
              <a:lnSpc>
                <a:spcPts val="1400"/>
              </a:lnSpc>
              <a:spcBef>
                <a:spcPct val="0"/>
              </a:spcBef>
            </a:pPr>
            <a:endParaRPr lang="en-US" sz="1659" b="1" spc="-4"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r>
              <a:rPr lang="en-US" sz="1742" b="1" spc="-5" dirty="0">
                <a:solidFill>
                  <a:schemeClr val="tx2">
                    <a:lumMod val="50000"/>
                  </a:schemeClr>
                </a:solidFill>
                <a:latin typeface="IBM Plex Sans Bold"/>
                <a:ea typeface="IBM Plex Sans Bold"/>
                <a:cs typeface="IBM Plex Sans Bold"/>
                <a:sym typeface="IBM Plex Sans Bold"/>
              </a:rPr>
              <a:t>You must be the correct age for your category by the competition deadline – Sunday 20 July 2025.</a:t>
            </a: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r>
              <a:rPr lang="en-US" sz="1742" b="1" spc="-5" dirty="0">
                <a:solidFill>
                  <a:schemeClr val="tx2">
                    <a:lumMod val="50000"/>
                  </a:schemeClr>
                </a:solidFill>
                <a:latin typeface="IBM Plex Sans Bold"/>
                <a:ea typeface="IBM Plex Sans Bold"/>
                <a:cs typeface="IBM Plex Sans Bold"/>
                <a:sym typeface="IBM Plex Sans Bold"/>
              </a:rPr>
              <a:t>Your entry must be submitted by an adult, this could be your parent, carer, teacher or community group leader. </a:t>
            </a: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r>
              <a:rPr lang="en-US" sz="1742" b="1" spc="-5" dirty="0">
                <a:solidFill>
                  <a:schemeClr val="tx2">
                    <a:lumMod val="50000"/>
                  </a:schemeClr>
                </a:solidFill>
                <a:latin typeface="IBM Plex Sans Bold"/>
                <a:ea typeface="IBM Plex Sans Bold"/>
                <a:cs typeface="IBM Plex Sans Bold"/>
                <a:sym typeface="IBM Plex Sans Bold"/>
              </a:rPr>
              <a:t>All entries must be emailed to  write950@chichestercathedral.org.uk. </a:t>
            </a: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r>
              <a:rPr lang="en-US" sz="1742" b="1" spc="-5" dirty="0">
                <a:solidFill>
                  <a:schemeClr val="tx2">
                    <a:lumMod val="50000"/>
                  </a:schemeClr>
                </a:solidFill>
                <a:latin typeface="IBM Plex Sans Bold"/>
                <a:ea typeface="IBM Plex Sans Bold"/>
                <a:cs typeface="IBM Plex Sans Bold"/>
                <a:sym typeface="IBM Plex Sans Bold"/>
              </a:rPr>
              <a:t>Entries can either be typed or scanned copies of handwritten work.  </a:t>
            </a: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chemeClr val="tx2">
                  <a:lumMod val="50000"/>
                </a:schemeClr>
              </a:solidFill>
              <a:latin typeface="IBM Plex Sans Bold"/>
              <a:ea typeface="IBM Plex Sans Bold"/>
              <a:cs typeface="IBM Plex Sans Bold"/>
              <a:sym typeface="IBM Plex Sans Bold"/>
            </a:endParaRPr>
          </a:p>
          <a:p>
            <a:pPr>
              <a:lnSpc>
                <a:spcPts val="1960"/>
              </a:lnSpc>
              <a:spcBef>
                <a:spcPct val="0"/>
              </a:spcBef>
            </a:pPr>
            <a:r>
              <a:rPr lang="en-GB" sz="1740" b="1" i="0" dirty="0">
                <a:solidFill>
                  <a:schemeClr val="tx2">
                    <a:lumMod val="50000"/>
                  </a:schemeClr>
                </a:solidFill>
                <a:effectLst/>
                <a:latin typeface="IBM Plex Sans" panose="020B0503050203000203" pitchFamily="34" charset="0"/>
              </a:rPr>
              <a:t>Please include your full name, age, category you are entering, name of the city, town or village in which you live, school you attend or home educating network you are part of at the top of your entry.</a:t>
            </a:r>
          </a:p>
          <a:p>
            <a:pPr algn="l">
              <a:lnSpc>
                <a:spcPts val="1960"/>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1960"/>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2147"/>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2147"/>
              </a:lnSpc>
              <a:spcBef>
                <a:spcPct val="0"/>
              </a:spcBef>
            </a:pPr>
            <a:endParaRPr lang="en-US" sz="1742" b="1" spc="-5" dirty="0">
              <a:solidFill>
                <a:srgbClr val="191142"/>
              </a:solidFill>
              <a:latin typeface="IBM Plex Sans Bold"/>
              <a:ea typeface="IBM Plex Sans Bold"/>
              <a:cs typeface="IBM Plex Sans Bold"/>
              <a:sym typeface="IBM Plex Sans Bold"/>
            </a:endParaRPr>
          </a:p>
          <a:p>
            <a:pPr algn="l">
              <a:lnSpc>
                <a:spcPts val="2147"/>
              </a:lnSpc>
              <a:spcBef>
                <a:spcPct val="0"/>
              </a:spcBef>
            </a:pPr>
            <a:endParaRPr lang="en-US" sz="1742" b="1" spc="-5" dirty="0">
              <a:solidFill>
                <a:srgbClr val="191142"/>
              </a:solidFill>
              <a:latin typeface="IBM Plex Sans Bold"/>
              <a:ea typeface="IBM Plex Sans Bold"/>
              <a:cs typeface="IBM Plex Sans Bold"/>
              <a:sym typeface="IBM Plex Sans Bold"/>
            </a:endParaRPr>
          </a:p>
        </p:txBody>
      </p:sp>
      <p:sp>
        <p:nvSpPr>
          <p:cNvPr id="5" name="Freeform 5"/>
          <p:cNvSpPr/>
          <p:nvPr/>
        </p:nvSpPr>
        <p:spPr>
          <a:xfrm>
            <a:off x="1111037" y="4270620"/>
            <a:ext cx="578919" cy="550697"/>
          </a:xfrm>
          <a:custGeom>
            <a:avLst/>
            <a:gdLst/>
            <a:ahLst/>
            <a:cxnLst/>
            <a:rect l="l" t="t" r="r" b="b"/>
            <a:pathLst>
              <a:path w="578919" h="550697">
                <a:moveTo>
                  <a:pt x="0" y="0"/>
                </a:moveTo>
                <a:lnTo>
                  <a:pt x="578919" y="0"/>
                </a:lnTo>
                <a:lnTo>
                  <a:pt x="578919" y="550697"/>
                </a:lnTo>
                <a:lnTo>
                  <a:pt x="0" y="5506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198725" y="3434548"/>
            <a:ext cx="442421" cy="619855"/>
          </a:xfrm>
          <a:custGeom>
            <a:avLst/>
            <a:gdLst/>
            <a:ahLst/>
            <a:cxnLst/>
            <a:rect l="l" t="t" r="r" b="b"/>
            <a:pathLst>
              <a:path w="442421" h="619855">
                <a:moveTo>
                  <a:pt x="0" y="0"/>
                </a:moveTo>
                <a:lnTo>
                  <a:pt x="442421" y="0"/>
                </a:lnTo>
                <a:lnTo>
                  <a:pt x="442421" y="619855"/>
                </a:lnTo>
                <a:lnTo>
                  <a:pt x="0" y="6198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922821" y="5078585"/>
            <a:ext cx="818851" cy="627444"/>
          </a:xfrm>
          <a:custGeom>
            <a:avLst/>
            <a:gdLst/>
            <a:ahLst/>
            <a:cxnLst/>
            <a:rect l="l" t="t" r="r" b="b"/>
            <a:pathLst>
              <a:path w="818851" h="627444">
                <a:moveTo>
                  <a:pt x="0" y="0"/>
                </a:moveTo>
                <a:lnTo>
                  <a:pt x="818851" y="0"/>
                </a:lnTo>
                <a:lnTo>
                  <a:pt x="818851" y="627444"/>
                </a:lnTo>
                <a:lnTo>
                  <a:pt x="0" y="6274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9" name="TextBox 9"/>
          <p:cNvSpPr txBox="1"/>
          <p:nvPr/>
        </p:nvSpPr>
        <p:spPr>
          <a:xfrm>
            <a:off x="3310850" y="645337"/>
            <a:ext cx="4070300" cy="448627"/>
          </a:xfrm>
          <a:prstGeom prst="rect">
            <a:avLst/>
          </a:prstGeom>
        </p:spPr>
        <p:txBody>
          <a:bodyPr lIns="0" tIns="0" rIns="0" bIns="0" rtlCol="0" anchor="t">
            <a:spAutoFit/>
          </a:bodyPr>
          <a:lstStyle/>
          <a:p>
            <a:pPr algn="ctr">
              <a:lnSpc>
                <a:spcPts val="3487"/>
              </a:lnSpc>
              <a:spcBef>
                <a:spcPct val="0"/>
              </a:spcBef>
            </a:pPr>
            <a:r>
              <a:rPr lang="en-US" sz="3099" b="1" spc="-9">
                <a:solidFill>
                  <a:srgbClr val="191142"/>
                </a:solidFill>
                <a:latin typeface="IBM Plex Sans Bold"/>
                <a:ea typeface="IBM Plex Sans Bold"/>
                <a:cs typeface="IBM Plex Sans Bold"/>
                <a:sym typeface="IBM Plex Sans Bold"/>
              </a:rPr>
              <a:t>Terms and Conditions </a:t>
            </a:r>
          </a:p>
        </p:txBody>
      </p:sp>
      <p:grpSp>
        <p:nvGrpSpPr>
          <p:cNvPr id="10" name="Group 10"/>
          <p:cNvGrpSpPr/>
          <p:nvPr/>
        </p:nvGrpSpPr>
        <p:grpSpPr>
          <a:xfrm>
            <a:off x="-175035" y="6804000"/>
            <a:ext cx="11403438" cy="1867762"/>
            <a:chOff x="0" y="0"/>
            <a:chExt cx="4086735" cy="669364"/>
          </a:xfrm>
        </p:grpSpPr>
        <p:sp>
          <p:nvSpPr>
            <p:cNvPr id="11" name="Freeform 11"/>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12" name="TextBox 12"/>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sp>
        <p:nvSpPr>
          <p:cNvPr id="13" name="Freeform 3">
            <a:extLst>
              <a:ext uri="{FF2B5EF4-FFF2-40B4-BE49-F238E27FC236}">
                <a16:creationId xmlns:a16="http://schemas.microsoft.com/office/drawing/2014/main" id="{2150402C-6486-9059-DD12-7D0E473B7BF4}"/>
              </a:ext>
            </a:extLst>
          </p:cNvPr>
          <p:cNvSpPr/>
          <p:nvPr/>
        </p:nvSpPr>
        <p:spPr>
          <a:xfrm>
            <a:off x="968977" y="5842906"/>
            <a:ext cx="863036" cy="755987"/>
          </a:xfrm>
          <a:custGeom>
            <a:avLst/>
            <a:gdLst/>
            <a:ahLst/>
            <a:cxnLst/>
            <a:rect l="l" t="t" r="r" b="b"/>
            <a:pathLst>
              <a:path w="2214834" h="1899220">
                <a:moveTo>
                  <a:pt x="0" y="0"/>
                </a:moveTo>
                <a:lnTo>
                  <a:pt x="2214834" y="0"/>
                </a:lnTo>
                <a:lnTo>
                  <a:pt x="2214834" y="1899220"/>
                </a:lnTo>
                <a:lnTo>
                  <a:pt x="0" y="18992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11274" y="1810865"/>
            <a:ext cx="5575475" cy="5164284"/>
          </a:xfrm>
          <a:custGeom>
            <a:avLst/>
            <a:gdLst/>
            <a:ahLst/>
            <a:cxnLst/>
            <a:rect l="l" t="t" r="r" b="b"/>
            <a:pathLst>
              <a:path w="5575475" h="5164284">
                <a:moveTo>
                  <a:pt x="0" y="0"/>
                </a:moveTo>
                <a:lnTo>
                  <a:pt x="5575476" y="0"/>
                </a:lnTo>
                <a:lnTo>
                  <a:pt x="5575476" y="5164284"/>
                </a:lnTo>
                <a:lnTo>
                  <a:pt x="0" y="5164284"/>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75035" y="6804000"/>
            <a:ext cx="11403438" cy="1867762"/>
            <a:chOff x="0" y="0"/>
            <a:chExt cx="4086735" cy="669364"/>
          </a:xfrm>
        </p:grpSpPr>
        <p:sp>
          <p:nvSpPr>
            <p:cNvPr id="4" name="Freeform 4"/>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5" name="TextBox 5"/>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grpSp>
        <p:nvGrpSpPr>
          <p:cNvPr id="6" name="Group 6"/>
          <p:cNvGrpSpPr/>
          <p:nvPr/>
        </p:nvGrpSpPr>
        <p:grpSpPr>
          <a:xfrm>
            <a:off x="756000" y="425642"/>
            <a:ext cx="1536025" cy="1152302"/>
            <a:chOff x="0" y="0"/>
            <a:chExt cx="2048033" cy="1536402"/>
          </a:xfrm>
        </p:grpSpPr>
        <p:grpSp>
          <p:nvGrpSpPr>
            <p:cNvPr id="7" name="Group 7"/>
            <p:cNvGrpSpPr>
              <a:grpSpLocks noChangeAspect="1"/>
            </p:cNvGrpSpPr>
            <p:nvPr/>
          </p:nvGrpSpPr>
          <p:grpSpPr>
            <a:xfrm>
              <a:off x="0" y="466358"/>
              <a:ext cx="2048033" cy="1070044"/>
              <a:chOff x="0" y="0"/>
              <a:chExt cx="2556497" cy="1335697"/>
            </a:xfrm>
          </p:grpSpPr>
          <p:sp>
            <p:nvSpPr>
              <p:cNvPr id="8" name="Freeform 8"/>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9" name="Freeform 9"/>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10" name="Freeform 10"/>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1" name="Freeform 11"/>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2" name="Freeform 12"/>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3" name="Freeform 13"/>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4" name="Freeform 14"/>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5" name="Group 15"/>
            <p:cNvGrpSpPr>
              <a:grpSpLocks noChangeAspect="1"/>
            </p:cNvGrpSpPr>
            <p:nvPr/>
          </p:nvGrpSpPr>
          <p:grpSpPr>
            <a:xfrm>
              <a:off x="9149" y="0"/>
              <a:ext cx="2038838" cy="441864"/>
              <a:chOff x="0" y="0"/>
              <a:chExt cx="2545016" cy="551561"/>
            </a:xfrm>
          </p:grpSpPr>
          <p:sp>
            <p:nvSpPr>
              <p:cNvPr id="16" name="Freeform 16"/>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7" name="Freeform 17"/>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8" name="Freeform 18"/>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19" name="Freeform 19"/>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20" name="Freeform 20"/>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1" name="Freeform 21"/>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2" name="Freeform 22"/>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3" name="Freeform 23"/>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4" name="Freeform 24"/>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5" name="Freeform 25"/>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
        <p:nvSpPr>
          <p:cNvPr id="26" name="TextBox 26"/>
          <p:cNvSpPr txBox="1"/>
          <p:nvPr/>
        </p:nvSpPr>
        <p:spPr>
          <a:xfrm>
            <a:off x="756000" y="1700541"/>
            <a:ext cx="5996547" cy="838067"/>
          </a:xfrm>
          <a:prstGeom prst="rect">
            <a:avLst/>
          </a:prstGeom>
        </p:spPr>
        <p:txBody>
          <a:bodyPr lIns="0" tIns="0" rIns="0" bIns="0" rtlCol="0" anchor="t">
            <a:spAutoFit/>
          </a:bodyPr>
          <a:lstStyle/>
          <a:p>
            <a:pPr algn="l">
              <a:lnSpc>
                <a:spcPts val="3374"/>
              </a:lnSpc>
              <a:spcBef>
                <a:spcPct val="0"/>
              </a:spcBef>
            </a:pPr>
            <a:r>
              <a:rPr lang="en-US" sz="2999" b="1" spc="-8">
                <a:solidFill>
                  <a:srgbClr val="191142"/>
                </a:solidFill>
                <a:latin typeface="IBM Plex Sans Bold"/>
                <a:ea typeface="IBM Plex Sans Bold"/>
                <a:cs typeface="IBM Plex Sans Bold"/>
                <a:sym typeface="IBM Plex Sans Bold"/>
              </a:rPr>
              <a:t>Write950: </a:t>
            </a:r>
            <a:r>
              <a:rPr lang="en-US" sz="2999" spc="-8">
                <a:solidFill>
                  <a:srgbClr val="191142"/>
                </a:solidFill>
                <a:latin typeface="IBM Plex Sans"/>
                <a:ea typeface="IBM Plex Sans"/>
                <a:cs typeface="IBM Plex Sans"/>
                <a:sym typeface="IBM Plex Sans"/>
              </a:rPr>
              <a:t>A creative writing competition for young storytellers</a:t>
            </a:r>
          </a:p>
        </p:txBody>
      </p:sp>
      <p:sp>
        <p:nvSpPr>
          <p:cNvPr id="27" name="TextBox 27"/>
          <p:cNvSpPr txBox="1"/>
          <p:nvPr/>
        </p:nvSpPr>
        <p:spPr>
          <a:xfrm>
            <a:off x="756000" y="2799690"/>
            <a:ext cx="4596658" cy="3888264"/>
          </a:xfrm>
          <a:prstGeom prst="rect">
            <a:avLst/>
          </a:prstGeom>
        </p:spPr>
        <p:txBody>
          <a:bodyPr lIns="0" tIns="0" rIns="0" bIns="0" rtlCol="0" anchor="t">
            <a:spAutoFit/>
          </a:bodyPr>
          <a:lstStyle/>
          <a:p>
            <a:pPr algn="l">
              <a:lnSpc>
                <a:spcPts val="2587"/>
              </a:lnSpc>
              <a:spcBef>
                <a:spcPct val="0"/>
              </a:spcBef>
            </a:pPr>
            <a:r>
              <a:rPr lang="en-US" sz="2299" spc="-6">
                <a:solidFill>
                  <a:srgbClr val="191142"/>
                </a:solidFill>
                <a:latin typeface="IBM Plex Sans"/>
                <a:ea typeface="IBM Plex Sans"/>
                <a:cs typeface="IBM Plex Sans"/>
                <a:sym typeface="IBM Plex Sans"/>
              </a:rPr>
              <a:t>As part of our 950th anniversary celebrations in 2025, Chichester Cathedral is delighted to announce the launch of Write950 – a creative writing competition designed to inspire you, the children and young people of East and West Sussex to explore the Cathedral’s fascinating history, characters and sacred spaces through the power of words.</a:t>
            </a:r>
          </a:p>
          <a:p>
            <a:pPr algn="l">
              <a:lnSpc>
                <a:spcPts val="2587"/>
              </a:lnSpc>
              <a:spcBef>
                <a:spcPct val="0"/>
              </a:spcBef>
            </a:pPr>
            <a:endParaRPr lang="en-US" sz="2299" spc="-6">
              <a:solidFill>
                <a:srgbClr val="191142"/>
              </a:solidFill>
              <a:latin typeface="IBM Plex Sans"/>
              <a:ea typeface="IBM Plex Sans"/>
              <a:cs typeface="IBM Plex Sans"/>
              <a:sym typeface="IBM Plex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2149434"/>
            <a:ext cx="10448869" cy="2885405"/>
          </a:xfrm>
          <a:prstGeom prst="rect">
            <a:avLst/>
          </a:prstGeom>
        </p:spPr>
        <p:txBody>
          <a:bodyPr wrap="square" lIns="0" tIns="0" rIns="0" bIns="0" rtlCol="0" anchor="t">
            <a:spAutoFit/>
          </a:bodyPr>
          <a:lstStyle/>
          <a:p>
            <a:pPr algn="ctr">
              <a:lnSpc>
                <a:spcPts val="4499"/>
              </a:lnSpc>
              <a:spcBef>
                <a:spcPct val="0"/>
              </a:spcBef>
            </a:pPr>
            <a:r>
              <a:rPr lang="en-US" sz="3999" b="1" spc="-11" dirty="0">
                <a:solidFill>
                  <a:srgbClr val="191142"/>
                </a:solidFill>
                <a:latin typeface="IBM Plex Sans Bold"/>
                <a:ea typeface="IBM Plex Sans Bold"/>
                <a:cs typeface="IBM Plex Sans Bold"/>
                <a:sym typeface="IBM Plex Sans Bold"/>
              </a:rPr>
              <a:t>Watch our Write950 Video here</a:t>
            </a:r>
          </a:p>
          <a:p>
            <a:pPr algn="ctr">
              <a:lnSpc>
                <a:spcPts val="4499"/>
              </a:lnSpc>
              <a:spcBef>
                <a:spcPct val="0"/>
              </a:spcBef>
            </a:pPr>
            <a:endParaRPr lang="en-US" sz="3999" b="1" spc="-11" dirty="0">
              <a:solidFill>
                <a:srgbClr val="191142"/>
              </a:solidFill>
              <a:latin typeface="IBM Plex Sans Bold"/>
              <a:ea typeface="IBM Plex Sans Bold"/>
              <a:cs typeface="IBM Plex Sans Bold"/>
              <a:sym typeface="IBM Plex Sans Bold"/>
            </a:endParaRPr>
          </a:p>
          <a:p>
            <a:pPr algn="ctr">
              <a:lnSpc>
                <a:spcPts val="4499"/>
              </a:lnSpc>
              <a:spcBef>
                <a:spcPct val="0"/>
              </a:spcBef>
            </a:pPr>
            <a:r>
              <a:rPr lang="en-GB" sz="4000" dirty="0">
                <a:hlinkClick r:id="rId2"/>
              </a:rPr>
              <a:t>WRITE950 | Chichester Cathedral launches creative writing competition for children and young people</a:t>
            </a:r>
            <a:r>
              <a:rPr lang="en-US" sz="3999" b="1" spc="-11" dirty="0">
                <a:solidFill>
                  <a:srgbClr val="191142"/>
                </a:solidFill>
                <a:latin typeface="IBM Plex Sans Bold"/>
                <a:sym typeface="IBM Plex Sans Bold"/>
              </a:rPr>
              <a:t> </a:t>
            </a:r>
            <a:r>
              <a:rPr lang="en-US" sz="3999" b="1" spc="-11" dirty="0">
                <a:solidFill>
                  <a:srgbClr val="191142"/>
                </a:solidFill>
                <a:latin typeface="IBM Plex Sans Bold"/>
                <a:ea typeface="IBM Plex Sans Bold"/>
                <a:cs typeface="IBM Plex Sans Bold"/>
                <a:sym typeface="IBM Plex Sans Bold"/>
              </a:rPr>
              <a:t> </a:t>
            </a:r>
          </a:p>
        </p:txBody>
      </p:sp>
      <p:grpSp>
        <p:nvGrpSpPr>
          <p:cNvPr id="4" name="Group 4"/>
          <p:cNvGrpSpPr/>
          <p:nvPr/>
        </p:nvGrpSpPr>
        <p:grpSpPr>
          <a:xfrm>
            <a:off x="-175035" y="6804000"/>
            <a:ext cx="11403438" cy="1867762"/>
            <a:chOff x="0" y="0"/>
            <a:chExt cx="4086735" cy="669364"/>
          </a:xfrm>
        </p:grpSpPr>
        <p:sp>
          <p:nvSpPr>
            <p:cNvPr id="5" name="Freeform 5"/>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6" name="TextBox 6"/>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grpSp>
        <p:nvGrpSpPr>
          <p:cNvPr id="7" name="Group 7"/>
          <p:cNvGrpSpPr/>
          <p:nvPr/>
        </p:nvGrpSpPr>
        <p:grpSpPr>
          <a:xfrm>
            <a:off x="756000" y="425642"/>
            <a:ext cx="1536025" cy="1152302"/>
            <a:chOff x="0" y="0"/>
            <a:chExt cx="2048033" cy="1536402"/>
          </a:xfrm>
        </p:grpSpPr>
        <p:grpSp>
          <p:nvGrpSpPr>
            <p:cNvPr id="8" name="Group 8"/>
            <p:cNvGrpSpPr>
              <a:grpSpLocks noChangeAspect="1"/>
            </p:cNvGrpSpPr>
            <p:nvPr/>
          </p:nvGrpSpPr>
          <p:grpSpPr>
            <a:xfrm>
              <a:off x="0" y="466358"/>
              <a:ext cx="2048033" cy="1070044"/>
              <a:chOff x="0" y="0"/>
              <a:chExt cx="2556497" cy="1335697"/>
            </a:xfrm>
          </p:grpSpPr>
          <p:sp>
            <p:nvSpPr>
              <p:cNvPr id="9" name="Freeform 9"/>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10" name="Freeform 10"/>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11" name="Freeform 11"/>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2" name="Freeform 12"/>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3" name="Freeform 13"/>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4" name="Freeform 14"/>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5" name="Freeform 15"/>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6" name="Group 16"/>
            <p:cNvGrpSpPr>
              <a:grpSpLocks noChangeAspect="1"/>
            </p:cNvGrpSpPr>
            <p:nvPr/>
          </p:nvGrpSpPr>
          <p:grpSpPr>
            <a:xfrm>
              <a:off x="9149" y="0"/>
              <a:ext cx="2038838" cy="441864"/>
              <a:chOff x="0" y="0"/>
              <a:chExt cx="2545016" cy="551561"/>
            </a:xfrm>
          </p:grpSpPr>
          <p:sp>
            <p:nvSpPr>
              <p:cNvPr id="17" name="Freeform 17"/>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8" name="Freeform 18"/>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9" name="Freeform 19"/>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20" name="Freeform 20"/>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21" name="Freeform 21"/>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2" name="Freeform 22"/>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3" name="Freeform 23"/>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4" name="Freeform 24"/>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5" name="Freeform 25"/>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6" name="Freeform 26"/>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7271" y="1955928"/>
            <a:ext cx="8759361" cy="4448872"/>
          </a:xfrm>
          <a:prstGeom prst="rect">
            <a:avLst/>
          </a:prstGeom>
        </p:spPr>
        <p:txBody>
          <a:bodyPr lIns="0" tIns="0" rIns="0" bIns="0" rtlCol="0" anchor="t">
            <a:spAutoFit/>
          </a:bodyPr>
          <a:lstStyle/>
          <a:p>
            <a:pPr algn="l">
              <a:lnSpc>
                <a:spcPts val="2699"/>
              </a:lnSpc>
              <a:spcBef>
                <a:spcPct val="0"/>
              </a:spcBef>
            </a:pPr>
            <a:r>
              <a:rPr lang="en-US" sz="2399" spc="-7" dirty="0">
                <a:solidFill>
                  <a:srgbClr val="191142"/>
                </a:solidFill>
                <a:latin typeface="IBM Plex Sans"/>
                <a:ea typeface="IBM Plex Sans"/>
                <a:cs typeface="IBM Plex Sans"/>
                <a:sym typeface="IBM Plex Sans"/>
              </a:rPr>
              <a:t>The competition is delivered in partnership with children’s literacy charity Children’s Bookfest, local authors Simon Philip and Ali Sparkes, and Waterstones Chichester. </a:t>
            </a:r>
          </a:p>
          <a:p>
            <a:pPr algn="l">
              <a:lnSpc>
                <a:spcPts val="2699"/>
              </a:lnSpc>
              <a:spcBef>
                <a:spcPct val="0"/>
              </a:spcBef>
            </a:pPr>
            <a:endParaRPr lang="en-US" sz="2399" spc="-7" dirty="0">
              <a:solidFill>
                <a:srgbClr val="191142"/>
              </a:solidFill>
              <a:latin typeface="IBM Plex Sans"/>
              <a:ea typeface="IBM Plex Sans"/>
              <a:cs typeface="IBM Plex Sans"/>
              <a:sym typeface="IBM Plex Sans"/>
            </a:endParaRPr>
          </a:p>
          <a:p>
            <a:pPr algn="l">
              <a:lnSpc>
                <a:spcPts val="2699"/>
              </a:lnSpc>
              <a:spcBef>
                <a:spcPct val="0"/>
              </a:spcBef>
            </a:pPr>
            <a:r>
              <a:rPr lang="en-US" sz="2399" spc="-7" dirty="0">
                <a:solidFill>
                  <a:srgbClr val="191142"/>
                </a:solidFill>
                <a:latin typeface="IBM Plex Sans"/>
                <a:ea typeface="IBM Plex Sans"/>
                <a:cs typeface="IBM Plex Sans"/>
                <a:sym typeface="IBM Plex Sans"/>
              </a:rPr>
              <a:t>Together, we aim to spark imagination and nurture storytelling skills through four entry levels:</a:t>
            </a:r>
          </a:p>
          <a:p>
            <a:pPr algn="l">
              <a:lnSpc>
                <a:spcPts val="2699"/>
              </a:lnSpc>
              <a:spcBef>
                <a:spcPct val="0"/>
              </a:spcBef>
            </a:pPr>
            <a:endParaRPr lang="en-US" sz="2399" spc="-7" dirty="0">
              <a:solidFill>
                <a:srgbClr val="191142"/>
              </a:solidFill>
              <a:latin typeface="IBM Plex Sans"/>
              <a:ea typeface="IBM Plex Sans"/>
              <a:cs typeface="IBM Plex Sans"/>
              <a:sym typeface="IBM Plex Sans"/>
            </a:endParaRPr>
          </a:p>
          <a:p>
            <a:pPr algn="l">
              <a:lnSpc>
                <a:spcPts val="2699"/>
              </a:lnSpc>
              <a:spcBef>
                <a:spcPct val="0"/>
              </a:spcBef>
            </a:pPr>
            <a:r>
              <a:rPr lang="en-US" sz="2399" spc="-7" dirty="0">
                <a:solidFill>
                  <a:srgbClr val="191142"/>
                </a:solidFill>
                <a:latin typeface="IBM Plex Sans"/>
                <a:ea typeface="IBM Plex Sans"/>
                <a:cs typeface="IBM Plex Sans"/>
                <a:sym typeface="IBM Plex Sans"/>
              </a:rPr>
              <a:t>·Amazing Authors (ages 4–7)</a:t>
            </a:r>
          </a:p>
          <a:p>
            <a:pPr algn="l">
              <a:lnSpc>
                <a:spcPts val="2699"/>
              </a:lnSpc>
              <a:spcBef>
                <a:spcPct val="0"/>
              </a:spcBef>
            </a:pPr>
            <a:r>
              <a:rPr lang="en-US" sz="2399" spc="-7" dirty="0">
                <a:solidFill>
                  <a:srgbClr val="191142"/>
                </a:solidFill>
                <a:latin typeface="IBM Plex Sans"/>
                <a:ea typeface="IBM Plex Sans"/>
                <a:cs typeface="IBM Plex Sans"/>
                <a:sym typeface="IBM Plex Sans"/>
              </a:rPr>
              <a:t>·Adventurous Authors (ages 8–11)</a:t>
            </a:r>
          </a:p>
          <a:p>
            <a:pPr algn="l">
              <a:lnSpc>
                <a:spcPts val="2699"/>
              </a:lnSpc>
              <a:spcBef>
                <a:spcPct val="0"/>
              </a:spcBef>
            </a:pPr>
            <a:r>
              <a:rPr lang="en-US" sz="2399" spc="-7" dirty="0">
                <a:solidFill>
                  <a:srgbClr val="191142"/>
                </a:solidFill>
                <a:latin typeface="IBM Plex Sans"/>
                <a:ea typeface="IBM Plex Sans"/>
                <a:cs typeface="IBM Plex Sans"/>
                <a:sym typeface="IBM Plex Sans"/>
              </a:rPr>
              <a:t>·Aspiring Authors (ages 12–15)</a:t>
            </a:r>
          </a:p>
          <a:p>
            <a:pPr algn="l">
              <a:lnSpc>
                <a:spcPts val="2699"/>
              </a:lnSpc>
              <a:spcBef>
                <a:spcPct val="0"/>
              </a:spcBef>
            </a:pPr>
            <a:r>
              <a:rPr lang="en-US" sz="2399" spc="-7" dirty="0">
                <a:solidFill>
                  <a:srgbClr val="191142"/>
                </a:solidFill>
                <a:latin typeface="IBM Plex Sans"/>
                <a:ea typeface="IBM Plex Sans"/>
                <a:cs typeface="IBM Plex Sans"/>
                <a:sym typeface="IBM Plex Sans"/>
              </a:rPr>
              <a:t>·Ambitious Authors (ages 16–18)</a:t>
            </a:r>
          </a:p>
          <a:p>
            <a:pPr algn="l">
              <a:lnSpc>
                <a:spcPts val="2699"/>
              </a:lnSpc>
              <a:spcBef>
                <a:spcPct val="0"/>
              </a:spcBef>
            </a:pPr>
            <a:endParaRPr lang="en-US" sz="2399" spc="-7" dirty="0">
              <a:solidFill>
                <a:srgbClr val="191142"/>
              </a:solidFill>
              <a:latin typeface="IBM Plex Sans"/>
              <a:ea typeface="IBM Plex Sans"/>
              <a:cs typeface="IBM Plex Sans"/>
              <a:sym typeface="IBM Plex Sans"/>
            </a:endParaRPr>
          </a:p>
          <a:p>
            <a:pPr algn="l">
              <a:lnSpc>
                <a:spcPts val="2137"/>
              </a:lnSpc>
              <a:spcBef>
                <a:spcPct val="0"/>
              </a:spcBef>
            </a:pPr>
            <a:endParaRPr lang="en-US" sz="2399" spc="-7" dirty="0">
              <a:solidFill>
                <a:srgbClr val="191142"/>
              </a:solidFill>
              <a:latin typeface="IBM Plex Sans"/>
              <a:ea typeface="IBM Plex Sans"/>
              <a:cs typeface="IBM Plex Sans"/>
              <a:sym typeface="IBM Plex Sans"/>
            </a:endParaRPr>
          </a:p>
          <a:p>
            <a:pPr algn="ctr">
              <a:lnSpc>
                <a:spcPts val="787"/>
              </a:lnSpc>
              <a:spcBef>
                <a:spcPct val="0"/>
              </a:spcBef>
            </a:pPr>
            <a:endParaRPr lang="en-US" sz="2399" spc="-7" dirty="0">
              <a:solidFill>
                <a:srgbClr val="191142"/>
              </a:solidFill>
              <a:latin typeface="IBM Plex Sans"/>
              <a:ea typeface="IBM Plex Sans"/>
              <a:cs typeface="IBM Plex Sans"/>
              <a:sym typeface="IBM Plex Sans"/>
            </a:endParaRPr>
          </a:p>
        </p:txBody>
      </p:sp>
      <p:sp>
        <p:nvSpPr>
          <p:cNvPr id="3" name="Freeform 3"/>
          <p:cNvSpPr/>
          <p:nvPr/>
        </p:nvSpPr>
        <p:spPr>
          <a:xfrm>
            <a:off x="5474264" y="3780000"/>
            <a:ext cx="2214834" cy="1899220"/>
          </a:xfrm>
          <a:custGeom>
            <a:avLst/>
            <a:gdLst/>
            <a:ahLst/>
            <a:cxnLst/>
            <a:rect l="l" t="t" r="r" b="b"/>
            <a:pathLst>
              <a:path w="2214834" h="1899220">
                <a:moveTo>
                  <a:pt x="0" y="0"/>
                </a:moveTo>
                <a:lnTo>
                  <a:pt x="2214834" y="0"/>
                </a:lnTo>
                <a:lnTo>
                  <a:pt x="2214834" y="1899220"/>
                </a:lnTo>
                <a:lnTo>
                  <a:pt x="0" y="1899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175035" y="6804000"/>
            <a:ext cx="11403438" cy="1867762"/>
            <a:chOff x="0" y="0"/>
            <a:chExt cx="4086735" cy="669364"/>
          </a:xfrm>
        </p:grpSpPr>
        <p:sp>
          <p:nvSpPr>
            <p:cNvPr id="5" name="Freeform 5"/>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6" name="TextBox 6"/>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grpSp>
        <p:nvGrpSpPr>
          <p:cNvPr id="7" name="Group 7"/>
          <p:cNvGrpSpPr/>
          <p:nvPr/>
        </p:nvGrpSpPr>
        <p:grpSpPr>
          <a:xfrm>
            <a:off x="756000" y="425642"/>
            <a:ext cx="1536025" cy="1152302"/>
            <a:chOff x="0" y="0"/>
            <a:chExt cx="2048033" cy="1536402"/>
          </a:xfrm>
        </p:grpSpPr>
        <p:grpSp>
          <p:nvGrpSpPr>
            <p:cNvPr id="8" name="Group 8"/>
            <p:cNvGrpSpPr>
              <a:grpSpLocks noChangeAspect="1"/>
            </p:cNvGrpSpPr>
            <p:nvPr/>
          </p:nvGrpSpPr>
          <p:grpSpPr>
            <a:xfrm>
              <a:off x="0" y="466358"/>
              <a:ext cx="2048033" cy="1070044"/>
              <a:chOff x="0" y="0"/>
              <a:chExt cx="2556497" cy="1335697"/>
            </a:xfrm>
          </p:grpSpPr>
          <p:sp>
            <p:nvSpPr>
              <p:cNvPr id="9" name="Freeform 9"/>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10" name="Freeform 10"/>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11" name="Freeform 11"/>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2" name="Freeform 12"/>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3" name="Freeform 13"/>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4" name="Freeform 14"/>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5" name="Freeform 15"/>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6" name="Group 16"/>
            <p:cNvGrpSpPr>
              <a:grpSpLocks noChangeAspect="1"/>
            </p:cNvGrpSpPr>
            <p:nvPr/>
          </p:nvGrpSpPr>
          <p:grpSpPr>
            <a:xfrm>
              <a:off x="9149" y="0"/>
              <a:ext cx="2038838" cy="441864"/>
              <a:chOff x="0" y="0"/>
              <a:chExt cx="2545016" cy="551561"/>
            </a:xfrm>
          </p:grpSpPr>
          <p:sp>
            <p:nvSpPr>
              <p:cNvPr id="17" name="Freeform 17"/>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8" name="Freeform 18"/>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9" name="Freeform 19"/>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20" name="Freeform 20"/>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21" name="Freeform 21"/>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2" name="Freeform 22"/>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3" name="Freeform 23"/>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4" name="Freeform 24"/>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5" name="Freeform 25"/>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6" name="Freeform 26"/>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5790" y="7070944"/>
            <a:ext cx="582741" cy="411346"/>
          </a:xfrm>
          <a:custGeom>
            <a:avLst/>
            <a:gdLst/>
            <a:ahLst/>
            <a:cxnLst/>
            <a:rect l="l" t="t" r="r" b="b"/>
            <a:pathLst>
              <a:path w="582741" h="411346">
                <a:moveTo>
                  <a:pt x="0" y="0"/>
                </a:moveTo>
                <a:lnTo>
                  <a:pt x="582740" y="0"/>
                </a:lnTo>
                <a:lnTo>
                  <a:pt x="582740" y="411346"/>
                </a:lnTo>
                <a:lnTo>
                  <a:pt x="0" y="411346"/>
                </a:lnTo>
                <a:lnTo>
                  <a:pt x="0" y="0"/>
                </a:lnTo>
                <a:close/>
              </a:path>
            </a:pathLst>
          </a:custGeom>
          <a:blipFill>
            <a:blip r:embed="rId2"/>
            <a:stretch>
              <a:fillRect/>
            </a:stretch>
          </a:blipFill>
        </p:spPr>
        <p:txBody>
          <a:bodyPr/>
          <a:lstStyle/>
          <a:p>
            <a:endParaRPr lang="en-GB"/>
          </a:p>
        </p:txBody>
      </p:sp>
      <p:sp>
        <p:nvSpPr>
          <p:cNvPr id="3" name="Freeform 3"/>
          <p:cNvSpPr/>
          <p:nvPr/>
        </p:nvSpPr>
        <p:spPr>
          <a:xfrm>
            <a:off x="5902790" y="1381941"/>
            <a:ext cx="5839164" cy="4474259"/>
          </a:xfrm>
          <a:custGeom>
            <a:avLst/>
            <a:gdLst/>
            <a:ahLst/>
            <a:cxnLst/>
            <a:rect l="l" t="t" r="r" b="b"/>
            <a:pathLst>
              <a:path w="5839164" h="4474259">
                <a:moveTo>
                  <a:pt x="0" y="0"/>
                </a:moveTo>
                <a:lnTo>
                  <a:pt x="5839164" y="0"/>
                </a:lnTo>
                <a:lnTo>
                  <a:pt x="5839164" y="4474259"/>
                </a:lnTo>
                <a:lnTo>
                  <a:pt x="0" y="4474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918381" y="1959971"/>
            <a:ext cx="5548717" cy="3659108"/>
          </a:xfrm>
          <a:prstGeom prst="rect">
            <a:avLst/>
          </a:prstGeom>
        </p:spPr>
        <p:txBody>
          <a:bodyPr lIns="0" tIns="0" rIns="0" bIns="0" rtlCol="0" anchor="t">
            <a:spAutoFit/>
          </a:bodyPr>
          <a:lstStyle/>
          <a:p>
            <a:pPr algn="l">
              <a:lnSpc>
                <a:spcPts val="2474"/>
              </a:lnSpc>
              <a:spcBef>
                <a:spcPct val="0"/>
              </a:spcBef>
            </a:pPr>
            <a:r>
              <a:rPr lang="en-US" sz="2199" spc="-6">
                <a:solidFill>
                  <a:srgbClr val="191142"/>
                </a:solidFill>
                <a:latin typeface="IBM Plex Sans"/>
                <a:ea typeface="IBM Plex Sans"/>
                <a:cs typeface="IBM Plex Sans"/>
                <a:sym typeface="IBM Plex Sans"/>
              </a:rPr>
              <a:t>Entries should be no longer than 950 words – in celebration of the Cathedral’s 950th anniversary milestone. All stories must be original works of fiction, a made-up story using your imagination.</a:t>
            </a:r>
          </a:p>
          <a:p>
            <a:pPr algn="l">
              <a:lnSpc>
                <a:spcPts val="2474"/>
              </a:lnSpc>
              <a:spcBef>
                <a:spcPct val="0"/>
              </a:spcBef>
            </a:pPr>
            <a:r>
              <a:rPr lang="en-US" sz="2199" spc="-6">
                <a:solidFill>
                  <a:srgbClr val="191142"/>
                </a:solidFill>
                <a:latin typeface="IBM Plex Sans"/>
                <a:ea typeface="IBM Plex Sans"/>
                <a:cs typeface="IBM Plex Sans"/>
                <a:sym typeface="IBM Plex Sans"/>
              </a:rPr>
              <a:t> </a:t>
            </a:r>
          </a:p>
          <a:p>
            <a:pPr algn="l">
              <a:lnSpc>
                <a:spcPts val="2474"/>
              </a:lnSpc>
              <a:spcBef>
                <a:spcPct val="0"/>
              </a:spcBef>
            </a:pPr>
            <a:endParaRPr lang="en-US" sz="2199" spc="-6">
              <a:solidFill>
                <a:srgbClr val="191142"/>
              </a:solidFill>
              <a:latin typeface="IBM Plex Sans"/>
              <a:ea typeface="IBM Plex Sans"/>
              <a:cs typeface="IBM Plex Sans"/>
              <a:sym typeface="IBM Plex Sans"/>
            </a:endParaRPr>
          </a:p>
          <a:p>
            <a:pPr algn="l">
              <a:lnSpc>
                <a:spcPts val="2474"/>
              </a:lnSpc>
              <a:spcBef>
                <a:spcPct val="0"/>
              </a:spcBef>
            </a:pPr>
            <a:r>
              <a:rPr lang="en-US" sz="2199" spc="-6">
                <a:solidFill>
                  <a:srgbClr val="191142"/>
                </a:solidFill>
                <a:latin typeface="IBM Plex Sans"/>
                <a:ea typeface="IBM Plex Sans"/>
                <a:cs typeface="IBM Plex Sans"/>
                <a:sym typeface="IBM Plex Sans"/>
              </a:rPr>
              <a:t>You are encouraged to take inspiration from the Cathedral’s past and present, including its rich history, characters, spiritual significance or well-known figures connected to Chichester’s story.</a:t>
            </a:r>
          </a:p>
        </p:txBody>
      </p:sp>
      <p:grpSp>
        <p:nvGrpSpPr>
          <p:cNvPr id="5" name="Group 5"/>
          <p:cNvGrpSpPr/>
          <p:nvPr/>
        </p:nvGrpSpPr>
        <p:grpSpPr>
          <a:xfrm>
            <a:off x="-175035" y="6804000"/>
            <a:ext cx="11403438" cy="1867762"/>
            <a:chOff x="0" y="0"/>
            <a:chExt cx="4086735" cy="669364"/>
          </a:xfrm>
        </p:grpSpPr>
        <p:sp>
          <p:nvSpPr>
            <p:cNvPr id="6" name="Freeform 6"/>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7" name="TextBox 7"/>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grpSp>
        <p:nvGrpSpPr>
          <p:cNvPr id="8" name="Group 8"/>
          <p:cNvGrpSpPr/>
          <p:nvPr/>
        </p:nvGrpSpPr>
        <p:grpSpPr>
          <a:xfrm>
            <a:off x="756000" y="425642"/>
            <a:ext cx="1536025" cy="1152302"/>
            <a:chOff x="0" y="0"/>
            <a:chExt cx="2048033" cy="1536402"/>
          </a:xfrm>
        </p:grpSpPr>
        <p:grpSp>
          <p:nvGrpSpPr>
            <p:cNvPr id="9" name="Group 9"/>
            <p:cNvGrpSpPr>
              <a:grpSpLocks noChangeAspect="1"/>
            </p:cNvGrpSpPr>
            <p:nvPr/>
          </p:nvGrpSpPr>
          <p:grpSpPr>
            <a:xfrm>
              <a:off x="0" y="466358"/>
              <a:ext cx="2048033" cy="1070044"/>
              <a:chOff x="0" y="0"/>
              <a:chExt cx="2556497" cy="1335697"/>
            </a:xfrm>
          </p:grpSpPr>
          <p:sp>
            <p:nvSpPr>
              <p:cNvPr id="10" name="Freeform 10"/>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11" name="Freeform 11"/>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12" name="Freeform 12"/>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13" name="Freeform 13"/>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14" name="Freeform 14"/>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15" name="Freeform 15"/>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16" name="Freeform 16"/>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a:p>
            </p:txBody>
          </p:sp>
        </p:grpSp>
        <p:grpSp>
          <p:nvGrpSpPr>
            <p:cNvPr id="17" name="Group 17"/>
            <p:cNvGrpSpPr>
              <a:grpSpLocks noChangeAspect="1"/>
            </p:cNvGrpSpPr>
            <p:nvPr/>
          </p:nvGrpSpPr>
          <p:grpSpPr>
            <a:xfrm>
              <a:off x="9149" y="0"/>
              <a:ext cx="2038838" cy="441864"/>
              <a:chOff x="0" y="0"/>
              <a:chExt cx="2545016" cy="551561"/>
            </a:xfrm>
          </p:grpSpPr>
          <p:sp>
            <p:nvSpPr>
              <p:cNvPr id="18" name="Freeform 18"/>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9" name="Freeform 19"/>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0" name="Freeform 20"/>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21" name="Freeform 21"/>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22" name="Freeform 22"/>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23" name="Freeform 23"/>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24" name="Freeform 24"/>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25" name="Freeform 25"/>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6" name="Freeform 26"/>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7" name="Freeform 27"/>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
        <p:nvSpPr>
          <p:cNvPr id="28" name="AutoShape 28"/>
          <p:cNvSpPr/>
          <p:nvPr/>
        </p:nvSpPr>
        <p:spPr>
          <a:xfrm>
            <a:off x="918381" y="3799050"/>
            <a:ext cx="3672000" cy="0"/>
          </a:xfrm>
          <a:prstGeom prst="line">
            <a:avLst/>
          </a:prstGeom>
          <a:ln w="38100" cap="flat">
            <a:solidFill>
              <a:srgbClr val="ED5084"/>
            </a:solidFill>
            <a:prstDash val="solid"/>
            <a:headEnd type="none" w="sm" len="sm"/>
            <a:tailEnd type="none" w="sm" len="sm"/>
          </a:ln>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178" y="1465132"/>
            <a:ext cx="4451644" cy="4123335"/>
          </a:xfrm>
          <a:custGeom>
            <a:avLst/>
            <a:gdLst/>
            <a:ahLst/>
            <a:cxnLst/>
            <a:rect l="l" t="t" r="r" b="b"/>
            <a:pathLst>
              <a:path w="4451644" h="4123335">
                <a:moveTo>
                  <a:pt x="0" y="0"/>
                </a:moveTo>
                <a:lnTo>
                  <a:pt x="4451643" y="0"/>
                </a:lnTo>
                <a:lnTo>
                  <a:pt x="4451643" y="4123335"/>
                </a:lnTo>
                <a:lnTo>
                  <a:pt x="0" y="4123335"/>
                </a:lnTo>
                <a:lnTo>
                  <a:pt x="0" y="0"/>
                </a:lnTo>
                <a:close/>
              </a:path>
            </a:pathLst>
          </a:custGeom>
          <a:blipFill>
            <a:blip r:embed="rId2"/>
            <a:stretch>
              <a:fillRect/>
            </a:stretch>
          </a:blipFill>
        </p:spPr>
        <p:txBody>
          <a:bodyPr/>
          <a:lstStyle/>
          <a:p>
            <a:endParaRPr lang="en-GB"/>
          </a:p>
        </p:txBody>
      </p:sp>
      <p:sp>
        <p:nvSpPr>
          <p:cNvPr id="3" name="Freeform 3"/>
          <p:cNvSpPr/>
          <p:nvPr/>
        </p:nvSpPr>
        <p:spPr>
          <a:xfrm>
            <a:off x="1278195" y="-13259"/>
            <a:ext cx="9585016" cy="1705077"/>
          </a:xfrm>
          <a:custGeom>
            <a:avLst/>
            <a:gdLst/>
            <a:ahLst/>
            <a:cxnLst/>
            <a:rect l="l" t="t" r="r" b="b"/>
            <a:pathLst>
              <a:path w="10519699" h="1617404">
                <a:moveTo>
                  <a:pt x="0" y="0"/>
                </a:moveTo>
                <a:lnTo>
                  <a:pt x="10519699" y="0"/>
                </a:lnTo>
                <a:lnTo>
                  <a:pt x="10519699" y="1617404"/>
                </a:lnTo>
                <a:lnTo>
                  <a:pt x="0" y="1617404"/>
                </a:lnTo>
                <a:lnTo>
                  <a:pt x="0" y="0"/>
                </a:lnTo>
                <a:close/>
              </a:path>
            </a:pathLst>
          </a:custGeom>
          <a:blipFill>
            <a:blip r:embed="rId3"/>
            <a:stretch>
              <a:fillRect/>
            </a:stretch>
          </a:blipFill>
        </p:spPr>
        <p:txBody>
          <a:bodyPr/>
          <a:lstStyle/>
          <a:p>
            <a:endParaRPr lang="en-GB"/>
          </a:p>
        </p:txBody>
      </p:sp>
      <p:sp>
        <p:nvSpPr>
          <p:cNvPr id="4" name="Freeform 4"/>
          <p:cNvSpPr/>
          <p:nvPr/>
        </p:nvSpPr>
        <p:spPr>
          <a:xfrm>
            <a:off x="4985170" y="1819011"/>
            <a:ext cx="5470652" cy="3549086"/>
          </a:xfrm>
          <a:custGeom>
            <a:avLst/>
            <a:gdLst/>
            <a:ahLst/>
            <a:cxnLst/>
            <a:rect l="l" t="t" r="r" b="b"/>
            <a:pathLst>
              <a:path w="5470652" h="3549086">
                <a:moveTo>
                  <a:pt x="0" y="0"/>
                </a:moveTo>
                <a:lnTo>
                  <a:pt x="5470652" y="0"/>
                </a:lnTo>
                <a:lnTo>
                  <a:pt x="5470652" y="3549085"/>
                </a:lnTo>
                <a:lnTo>
                  <a:pt x="0" y="3549085"/>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574518" y="5760755"/>
            <a:ext cx="7904332" cy="650425"/>
          </a:xfrm>
          <a:prstGeom prst="rect">
            <a:avLst/>
          </a:prstGeom>
        </p:spPr>
        <p:txBody>
          <a:bodyPr lIns="0" tIns="0" rIns="0" bIns="0" rtlCol="0" anchor="t">
            <a:spAutoFit/>
          </a:bodyPr>
          <a:lstStyle/>
          <a:p>
            <a:pPr algn="ctr">
              <a:lnSpc>
                <a:spcPts val="2587"/>
              </a:lnSpc>
              <a:spcBef>
                <a:spcPct val="0"/>
              </a:spcBef>
            </a:pPr>
            <a:r>
              <a:rPr lang="en-US" sz="2299" spc="-6">
                <a:solidFill>
                  <a:srgbClr val="191142"/>
                </a:solidFill>
                <a:latin typeface="IBM Plex Sans"/>
                <a:ea typeface="IBM Plex Sans"/>
                <a:cs typeface="IBM Plex Sans"/>
                <a:sym typeface="IBM Plex Sans"/>
              </a:rPr>
              <a:t>Our beautiful Cathedral Church of the Holy Trinity and mother church of the Diocese of Chichester  </a:t>
            </a:r>
          </a:p>
        </p:txBody>
      </p:sp>
      <p:grpSp>
        <p:nvGrpSpPr>
          <p:cNvPr id="6" name="Group 6"/>
          <p:cNvGrpSpPr/>
          <p:nvPr/>
        </p:nvGrpSpPr>
        <p:grpSpPr>
          <a:xfrm>
            <a:off x="-175035" y="6804000"/>
            <a:ext cx="11403438" cy="1867762"/>
            <a:chOff x="0" y="0"/>
            <a:chExt cx="4086735" cy="669364"/>
          </a:xfrm>
        </p:grpSpPr>
        <p:sp>
          <p:nvSpPr>
            <p:cNvPr id="7" name="Freeform 7"/>
            <p:cNvSpPr/>
            <p:nvPr/>
          </p:nvSpPr>
          <p:spPr>
            <a:xfrm>
              <a:off x="0" y="0"/>
              <a:ext cx="4086735" cy="669364"/>
            </a:xfrm>
            <a:custGeom>
              <a:avLst/>
              <a:gdLst/>
              <a:ahLst/>
              <a:cxnLst/>
              <a:rect l="l" t="t" r="r" b="b"/>
              <a:pathLst>
                <a:path w="4086735" h="669364">
                  <a:moveTo>
                    <a:pt x="0" y="0"/>
                  </a:moveTo>
                  <a:lnTo>
                    <a:pt x="4086735" y="0"/>
                  </a:lnTo>
                  <a:lnTo>
                    <a:pt x="4086735" y="669364"/>
                  </a:lnTo>
                  <a:lnTo>
                    <a:pt x="0" y="669364"/>
                  </a:lnTo>
                  <a:close/>
                </a:path>
              </a:pathLst>
            </a:custGeom>
            <a:solidFill>
              <a:srgbClr val="48BC89"/>
            </a:solidFill>
          </p:spPr>
          <p:txBody>
            <a:bodyPr/>
            <a:lstStyle/>
            <a:p>
              <a:endParaRPr lang="en-GB"/>
            </a:p>
          </p:txBody>
        </p:sp>
        <p:sp>
          <p:nvSpPr>
            <p:cNvPr id="8" name="TextBox 8"/>
            <p:cNvSpPr txBox="1"/>
            <p:nvPr/>
          </p:nvSpPr>
          <p:spPr>
            <a:xfrm>
              <a:off x="0" y="19050"/>
              <a:ext cx="4086735" cy="650314"/>
            </a:xfrm>
            <a:prstGeom prst="rect">
              <a:avLst/>
            </a:prstGeom>
          </p:spPr>
          <p:txBody>
            <a:bodyPr lIns="50800" tIns="50800" rIns="50800" bIns="50800" rtlCol="0" anchor="ctr"/>
            <a:lstStyle/>
            <a:p>
              <a:pPr algn="ctr">
                <a:lnSpc>
                  <a:spcPts val="1799"/>
                </a:lnSpc>
              </a:pPr>
              <a:endParaRPr/>
            </a:p>
          </p:txBody>
        </p:sp>
      </p:grpSp>
      <p:grpSp>
        <p:nvGrpSpPr>
          <p:cNvPr id="9" name="Group 8">
            <a:extLst>
              <a:ext uri="{FF2B5EF4-FFF2-40B4-BE49-F238E27FC236}">
                <a16:creationId xmlns:a16="http://schemas.microsoft.com/office/drawing/2014/main" id="{A96C9685-EF90-D993-61D2-15079B812123}"/>
              </a:ext>
            </a:extLst>
          </p:cNvPr>
          <p:cNvGrpSpPr/>
          <p:nvPr/>
        </p:nvGrpSpPr>
        <p:grpSpPr>
          <a:xfrm>
            <a:off x="61429" y="74414"/>
            <a:ext cx="1536025" cy="1152302"/>
            <a:chOff x="0" y="0"/>
            <a:chExt cx="2048033" cy="1536402"/>
          </a:xfrm>
        </p:grpSpPr>
        <p:grpSp>
          <p:nvGrpSpPr>
            <p:cNvPr id="10" name="Group 9">
              <a:extLst>
                <a:ext uri="{FF2B5EF4-FFF2-40B4-BE49-F238E27FC236}">
                  <a16:creationId xmlns:a16="http://schemas.microsoft.com/office/drawing/2014/main" id="{AB233A9E-EA7A-CE4F-5CE7-987E94BE51AD}"/>
                </a:ext>
              </a:extLst>
            </p:cNvPr>
            <p:cNvGrpSpPr>
              <a:grpSpLocks noChangeAspect="1"/>
            </p:cNvGrpSpPr>
            <p:nvPr/>
          </p:nvGrpSpPr>
          <p:grpSpPr>
            <a:xfrm>
              <a:off x="0" y="466358"/>
              <a:ext cx="2048033" cy="1070044"/>
              <a:chOff x="0" y="0"/>
              <a:chExt cx="2556497" cy="1335697"/>
            </a:xfrm>
          </p:grpSpPr>
          <p:sp>
            <p:nvSpPr>
              <p:cNvPr id="22" name="Freeform 10">
                <a:extLst>
                  <a:ext uri="{FF2B5EF4-FFF2-40B4-BE49-F238E27FC236}">
                    <a16:creationId xmlns:a16="http://schemas.microsoft.com/office/drawing/2014/main" id="{B271C45A-359C-25D0-2E9F-B5270D89D7CE}"/>
                  </a:ext>
                </a:extLst>
              </p:cNvPr>
              <p:cNvSpPr/>
              <p:nvPr/>
            </p:nvSpPr>
            <p:spPr>
              <a:xfrm>
                <a:off x="794766" y="78232"/>
                <a:ext cx="474980" cy="202057"/>
              </a:xfrm>
              <a:custGeom>
                <a:avLst/>
                <a:gdLst/>
                <a:ahLst/>
                <a:cxnLst/>
                <a:rect l="l" t="t" r="r" b="b"/>
                <a:pathLst>
                  <a:path w="474980" h="202057">
                    <a:moveTo>
                      <a:pt x="0" y="0"/>
                    </a:moveTo>
                    <a:lnTo>
                      <a:pt x="474980" y="0"/>
                    </a:lnTo>
                    <a:lnTo>
                      <a:pt x="474980" y="202057"/>
                    </a:lnTo>
                    <a:lnTo>
                      <a:pt x="0" y="202057"/>
                    </a:lnTo>
                  </a:path>
                </a:pathLst>
              </a:custGeom>
              <a:solidFill>
                <a:srgbClr val="ED5084"/>
              </a:solidFill>
            </p:spPr>
            <p:txBody>
              <a:bodyPr/>
              <a:lstStyle/>
              <a:p>
                <a:endParaRPr lang="en-GB"/>
              </a:p>
            </p:txBody>
          </p:sp>
          <p:sp>
            <p:nvSpPr>
              <p:cNvPr id="23" name="Freeform 11">
                <a:extLst>
                  <a:ext uri="{FF2B5EF4-FFF2-40B4-BE49-F238E27FC236}">
                    <a16:creationId xmlns:a16="http://schemas.microsoft.com/office/drawing/2014/main" id="{C1C73143-9C83-28E5-78A1-9580A05F4841}"/>
                  </a:ext>
                </a:extLst>
              </p:cNvPr>
              <p:cNvSpPr/>
              <p:nvPr/>
            </p:nvSpPr>
            <p:spPr>
              <a:xfrm>
                <a:off x="63500" y="77597"/>
                <a:ext cx="432181" cy="854075"/>
              </a:xfrm>
              <a:custGeom>
                <a:avLst/>
                <a:gdLst/>
                <a:ahLst/>
                <a:cxnLst/>
                <a:rect l="l" t="t" r="r" b="b"/>
                <a:pathLst>
                  <a:path w="432181" h="854075">
                    <a:moveTo>
                      <a:pt x="427101" y="854075"/>
                    </a:moveTo>
                    <a:cubicBezTo>
                      <a:pt x="191516" y="854075"/>
                      <a:pt x="0" y="662559"/>
                      <a:pt x="0" y="426974"/>
                    </a:cubicBezTo>
                    <a:cubicBezTo>
                      <a:pt x="0" y="191389"/>
                      <a:pt x="196596" y="0"/>
                      <a:pt x="432181" y="0"/>
                    </a:cubicBezTo>
                    <a:lnTo>
                      <a:pt x="430911" y="202057"/>
                    </a:lnTo>
                    <a:cubicBezTo>
                      <a:pt x="306832" y="202057"/>
                      <a:pt x="202057" y="303022"/>
                      <a:pt x="202057" y="427101"/>
                    </a:cubicBezTo>
                    <a:cubicBezTo>
                      <a:pt x="202057" y="551180"/>
                      <a:pt x="303022" y="652145"/>
                      <a:pt x="427101" y="652145"/>
                    </a:cubicBezTo>
                    <a:close/>
                  </a:path>
                </a:pathLst>
              </a:custGeom>
              <a:solidFill>
                <a:srgbClr val="FAC92A"/>
              </a:solidFill>
            </p:spPr>
            <p:txBody>
              <a:bodyPr/>
              <a:lstStyle/>
              <a:p>
                <a:endParaRPr lang="en-GB"/>
              </a:p>
            </p:txBody>
          </p:sp>
          <p:sp>
            <p:nvSpPr>
              <p:cNvPr id="24" name="Freeform 12">
                <a:extLst>
                  <a:ext uri="{FF2B5EF4-FFF2-40B4-BE49-F238E27FC236}">
                    <a16:creationId xmlns:a16="http://schemas.microsoft.com/office/drawing/2014/main" id="{E3AC4DB8-E7BB-8910-C485-01516DDBD00C}"/>
                  </a:ext>
                </a:extLst>
              </p:cNvPr>
              <p:cNvSpPr/>
              <p:nvPr/>
            </p:nvSpPr>
            <p:spPr>
              <a:xfrm>
                <a:off x="794766" y="418084"/>
                <a:ext cx="427101" cy="854202"/>
              </a:xfrm>
              <a:custGeom>
                <a:avLst/>
                <a:gdLst/>
                <a:ahLst/>
                <a:cxnLst/>
                <a:rect l="l" t="t" r="r" b="b"/>
                <a:pathLst>
                  <a:path w="427101" h="854202">
                    <a:moveTo>
                      <a:pt x="0" y="652018"/>
                    </a:moveTo>
                    <a:cubicBezTo>
                      <a:pt x="124079" y="652018"/>
                      <a:pt x="225044" y="551053"/>
                      <a:pt x="225044" y="426974"/>
                    </a:cubicBezTo>
                    <a:cubicBezTo>
                      <a:pt x="225044" y="302895"/>
                      <a:pt x="124079" y="202057"/>
                      <a:pt x="0" y="202057"/>
                    </a:cubicBezTo>
                    <a:lnTo>
                      <a:pt x="0" y="0"/>
                    </a:lnTo>
                    <a:cubicBezTo>
                      <a:pt x="235458" y="0"/>
                      <a:pt x="427101" y="191516"/>
                      <a:pt x="427101" y="427101"/>
                    </a:cubicBezTo>
                    <a:cubicBezTo>
                      <a:pt x="427101" y="662686"/>
                      <a:pt x="235458" y="854202"/>
                      <a:pt x="0" y="854202"/>
                    </a:cubicBezTo>
                    <a:close/>
                  </a:path>
                </a:pathLst>
              </a:custGeom>
              <a:solidFill>
                <a:srgbClr val="ED5084"/>
              </a:solidFill>
            </p:spPr>
            <p:txBody>
              <a:bodyPr/>
              <a:lstStyle/>
              <a:p>
                <a:endParaRPr lang="en-GB"/>
              </a:p>
            </p:txBody>
          </p:sp>
          <p:sp>
            <p:nvSpPr>
              <p:cNvPr id="25" name="Freeform 13">
                <a:extLst>
                  <a:ext uri="{FF2B5EF4-FFF2-40B4-BE49-F238E27FC236}">
                    <a16:creationId xmlns:a16="http://schemas.microsoft.com/office/drawing/2014/main" id="{00E9FFCE-BA72-A1BF-EDEE-496FCD7ADE0D}"/>
                  </a:ext>
                </a:extLst>
              </p:cNvPr>
              <p:cNvSpPr/>
              <p:nvPr/>
            </p:nvSpPr>
            <p:spPr>
              <a:xfrm>
                <a:off x="1398778" y="911860"/>
                <a:ext cx="982472" cy="355727"/>
              </a:xfrm>
              <a:custGeom>
                <a:avLst/>
                <a:gdLst/>
                <a:ahLst/>
                <a:cxnLst/>
                <a:rect l="l" t="t" r="r" b="b"/>
                <a:pathLst>
                  <a:path w="982472" h="355727">
                    <a:moveTo>
                      <a:pt x="491109" y="153670"/>
                    </a:moveTo>
                    <a:cubicBezTo>
                      <a:pt x="363347" y="153670"/>
                      <a:pt x="249428" y="93599"/>
                      <a:pt x="176022" y="381"/>
                    </a:cubicBezTo>
                    <a:lnTo>
                      <a:pt x="0" y="101981"/>
                    </a:lnTo>
                    <a:cubicBezTo>
                      <a:pt x="109474" y="255397"/>
                      <a:pt x="288798" y="355727"/>
                      <a:pt x="491109" y="355727"/>
                    </a:cubicBezTo>
                    <a:cubicBezTo>
                      <a:pt x="693674" y="355727"/>
                      <a:pt x="873125" y="255270"/>
                      <a:pt x="982472" y="101600"/>
                    </a:cubicBezTo>
                    <a:lnTo>
                      <a:pt x="806450" y="0"/>
                    </a:lnTo>
                    <a:cubicBezTo>
                      <a:pt x="732917" y="93472"/>
                      <a:pt x="618871" y="153670"/>
                      <a:pt x="491109" y="153670"/>
                    </a:cubicBezTo>
                  </a:path>
                </a:pathLst>
              </a:custGeom>
              <a:solidFill>
                <a:srgbClr val="DFE445"/>
              </a:solidFill>
            </p:spPr>
            <p:txBody>
              <a:bodyPr/>
              <a:lstStyle/>
              <a:p>
                <a:endParaRPr lang="en-GB"/>
              </a:p>
            </p:txBody>
          </p:sp>
          <p:sp>
            <p:nvSpPr>
              <p:cNvPr id="26" name="Freeform 14">
                <a:extLst>
                  <a:ext uri="{FF2B5EF4-FFF2-40B4-BE49-F238E27FC236}">
                    <a16:creationId xmlns:a16="http://schemas.microsoft.com/office/drawing/2014/main" id="{D2A62B17-9736-2569-93BD-75A0504C35D0}"/>
                  </a:ext>
                </a:extLst>
              </p:cNvPr>
              <p:cNvSpPr/>
              <p:nvPr/>
            </p:nvSpPr>
            <p:spPr>
              <a:xfrm>
                <a:off x="1286637" y="63500"/>
                <a:ext cx="553339" cy="864743"/>
              </a:xfrm>
              <a:custGeom>
                <a:avLst/>
                <a:gdLst/>
                <a:ahLst/>
                <a:cxnLst/>
                <a:rect l="l" t="t" r="r" b="b"/>
                <a:pathLst>
                  <a:path w="553339" h="864743">
                    <a:moveTo>
                      <a:pt x="202057" y="600964"/>
                    </a:moveTo>
                    <a:cubicBezTo>
                      <a:pt x="202057" y="396621"/>
                      <a:pt x="355600" y="227711"/>
                      <a:pt x="553339" y="203073"/>
                    </a:cubicBezTo>
                    <a:lnTo>
                      <a:pt x="553339" y="0"/>
                    </a:lnTo>
                    <a:cubicBezTo>
                      <a:pt x="243967" y="25400"/>
                      <a:pt x="0" y="285115"/>
                      <a:pt x="0" y="600964"/>
                    </a:cubicBezTo>
                    <a:cubicBezTo>
                      <a:pt x="0" y="695579"/>
                      <a:pt x="21971" y="784987"/>
                      <a:pt x="60960" y="864743"/>
                    </a:cubicBezTo>
                    <a:lnTo>
                      <a:pt x="236474" y="763397"/>
                    </a:lnTo>
                    <a:cubicBezTo>
                      <a:pt x="214376" y="713740"/>
                      <a:pt x="201930" y="658749"/>
                      <a:pt x="201930" y="600964"/>
                    </a:cubicBezTo>
                  </a:path>
                </a:pathLst>
              </a:custGeom>
              <a:solidFill>
                <a:srgbClr val="B24A9C"/>
              </a:solidFill>
            </p:spPr>
            <p:txBody>
              <a:bodyPr/>
              <a:lstStyle/>
              <a:p>
                <a:endParaRPr lang="en-GB"/>
              </a:p>
            </p:txBody>
          </p:sp>
          <p:sp>
            <p:nvSpPr>
              <p:cNvPr id="27" name="Freeform 15">
                <a:extLst>
                  <a:ext uri="{FF2B5EF4-FFF2-40B4-BE49-F238E27FC236}">
                    <a16:creationId xmlns:a16="http://schemas.microsoft.com/office/drawing/2014/main" id="{BDEA6A90-ECA4-51A7-CF2A-FB0DF5EBE14A}"/>
                  </a:ext>
                </a:extLst>
              </p:cNvPr>
              <p:cNvSpPr/>
              <p:nvPr/>
            </p:nvSpPr>
            <p:spPr>
              <a:xfrm>
                <a:off x="1939671" y="63500"/>
                <a:ext cx="553339" cy="864362"/>
              </a:xfrm>
              <a:custGeom>
                <a:avLst/>
                <a:gdLst/>
                <a:ahLst/>
                <a:cxnLst/>
                <a:rect l="l" t="t" r="r" b="b"/>
                <a:pathLst>
                  <a:path w="553339" h="864362">
                    <a:moveTo>
                      <a:pt x="351282" y="600964"/>
                    </a:moveTo>
                    <a:cubicBezTo>
                      <a:pt x="351282" y="658622"/>
                      <a:pt x="338963" y="713359"/>
                      <a:pt x="316992" y="763016"/>
                    </a:cubicBezTo>
                    <a:lnTo>
                      <a:pt x="492506" y="864362"/>
                    </a:lnTo>
                    <a:cubicBezTo>
                      <a:pt x="531368" y="784733"/>
                      <a:pt x="553339" y="695325"/>
                      <a:pt x="553339" y="600964"/>
                    </a:cubicBezTo>
                    <a:cubicBezTo>
                      <a:pt x="553339" y="285115"/>
                      <a:pt x="309372" y="25400"/>
                      <a:pt x="0" y="0"/>
                    </a:cubicBezTo>
                    <a:lnTo>
                      <a:pt x="0" y="203073"/>
                    </a:lnTo>
                    <a:cubicBezTo>
                      <a:pt x="197739" y="227711"/>
                      <a:pt x="351282" y="396621"/>
                      <a:pt x="351282" y="600964"/>
                    </a:cubicBezTo>
                  </a:path>
                </a:pathLst>
              </a:custGeom>
              <a:solidFill>
                <a:srgbClr val="F0703B"/>
              </a:solidFill>
            </p:spPr>
            <p:txBody>
              <a:bodyPr/>
              <a:lstStyle/>
              <a:p>
                <a:endParaRPr lang="en-GB"/>
              </a:p>
            </p:txBody>
          </p:sp>
          <p:sp>
            <p:nvSpPr>
              <p:cNvPr id="28" name="Freeform 16">
                <a:extLst>
                  <a:ext uri="{FF2B5EF4-FFF2-40B4-BE49-F238E27FC236}">
                    <a16:creationId xmlns:a16="http://schemas.microsoft.com/office/drawing/2014/main" id="{7BF388C4-D993-667F-0151-F48D649CC09E}"/>
                  </a:ext>
                </a:extLst>
              </p:cNvPr>
              <p:cNvSpPr/>
              <p:nvPr/>
            </p:nvSpPr>
            <p:spPr>
              <a:xfrm>
                <a:off x="486537" y="76581"/>
                <a:ext cx="211201" cy="1185037"/>
              </a:xfrm>
              <a:custGeom>
                <a:avLst/>
                <a:gdLst/>
                <a:ahLst/>
                <a:cxnLst/>
                <a:rect l="l" t="t" r="r" b="b"/>
                <a:pathLst>
                  <a:path w="211201" h="1185037">
                    <a:moveTo>
                      <a:pt x="202057" y="1185037"/>
                    </a:moveTo>
                    <a:lnTo>
                      <a:pt x="0" y="1185037"/>
                    </a:lnTo>
                    <a:lnTo>
                      <a:pt x="9144" y="0"/>
                    </a:lnTo>
                    <a:lnTo>
                      <a:pt x="211201" y="0"/>
                    </a:lnTo>
                    <a:close/>
                  </a:path>
                </a:pathLst>
              </a:custGeom>
              <a:solidFill>
                <a:srgbClr val="48BC89"/>
              </a:solidFill>
            </p:spPr>
            <p:txBody>
              <a:bodyPr/>
              <a:lstStyle/>
              <a:p>
                <a:endParaRPr lang="en-GB" dirty="0"/>
              </a:p>
            </p:txBody>
          </p:sp>
        </p:grpSp>
        <p:grpSp>
          <p:nvGrpSpPr>
            <p:cNvPr id="11" name="Group 17">
              <a:extLst>
                <a:ext uri="{FF2B5EF4-FFF2-40B4-BE49-F238E27FC236}">
                  <a16:creationId xmlns:a16="http://schemas.microsoft.com/office/drawing/2014/main" id="{7389F569-9281-D31A-7E4D-73B7BB5D34D2}"/>
                </a:ext>
              </a:extLst>
            </p:cNvPr>
            <p:cNvGrpSpPr>
              <a:grpSpLocks noChangeAspect="1"/>
            </p:cNvGrpSpPr>
            <p:nvPr/>
          </p:nvGrpSpPr>
          <p:grpSpPr>
            <a:xfrm>
              <a:off x="9149" y="0"/>
              <a:ext cx="2038838" cy="441864"/>
              <a:chOff x="0" y="0"/>
              <a:chExt cx="2545016" cy="551561"/>
            </a:xfrm>
          </p:grpSpPr>
          <p:sp>
            <p:nvSpPr>
              <p:cNvPr id="12" name="Freeform 18">
                <a:extLst>
                  <a:ext uri="{FF2B5EF4-FFF2-40B4-BE49-F238E27FC236}">
                    <a16:creationId xmlns:a16="http://schemas.microsoft.com/office/drawing/2014/main" id="{7716A82D-D81F-8C0D-2DDD-7212351AEFE2}"/>
                  </a:ext>
                </a:extLst>
              </p:cNvPr>
              <p:cNvSpPr/>
              <p:nvPr/>
            </p:nvSpPr>
            <p:spPr>
              <a:xfrm>
                <a:off x="63500" y="86868"/>
                <a:ext cx="348488" cy="401193"/>
              </a:xfrm>
              <a:custGeom>
                <a:avLst/>
                <a:gdLst/>
                <a:ahLst/>
                <a:cxnLst/>
                <a:rect l="l" t="t" r="r" b="b"/>
                <a:pathLst>
                  <a:path w="348488" h="401193">
                    <a:moveTo>
                      <a:pt x="348488" y="350012"/>
                    </a:moveTo>
                    <a:cubicBezTo>
                      <a:pt x="313436" y="383540"/>
                      <a:pt x="267843" y="401193"/>
                      <a:pt x="213106" y="401193"/>
                    </a:cubicBezTo>
                    <a:cubicBezTo>
                      <a:pt x="88773" y="401193"/>
                      <a:pt x="0" y="309880"/>
                      <a:pt x="0" y="199771"/>
                    </a:cubicBezTo>
                    <a:cubicBezTo>
                      <a:pt x="0" y="92329"/>
                      <a:pt x="84201" y="0"/>
                      <a:pt x="205994" y="0"/>
                    </a:cubicBezTo>
                    <a:cubicBezTo>
                      <a:pt x="284607" y="0"/>
                      <a:pt x="333375" y="38989"/>
                      <a:pt x="345948" y="54229"/>
                    </a:cubicBezTo>
                    <a:lnTo>
                      <a:pt x="311404" y="99441"/>
                    </a:lnTo>
                    <a:cubicBezTo>
                      <a:pt x="284480" y="73025"/>
                      <a:pt x="245491" y="58801"/>
                      <a:pt x="205867" y="58801"/>
                    </a:cubicBezTo>
                    <a:cubicBezTo>
                      <a:pt x="119634" y="58801"/>
                      <a:pt x="68961" y="125222"/>
                      <a:pt x="68961" y="198247"/>
                    </a:cubicBezTo>
                    <a:cubicBezTo>
                      <a:pt x="68961" y="278384"/>
                      <a:pt x="129286" y="342773"/>
                      <a:pt x="216027" y="342773"/>
                    </a:cubicBezTo>
                    <a:cubicBezTo>
                      <a:pt x="264160" y="342773"/>
                      <a:pt x="303276" y="322961"/>
                      <a:pt x="318516" y="307721"/>
                    </a:cubicBezTo>
                    <a:close/>
                  </a:path>
                </a:pathLst>
              </a:custGeom>
              <a:solidFill>
                <a:srgbClr val="171241"/>
              </a:solidFill>
            </p:spPr>
            <p:txBody>
              <a:bodyPr/>
              <a:lstStyle/>
              <a:p>
                <a:endParaRPr lang="en-GB"/>
              </a:p>
            </p:txBody>
          </p:sp>
          <p:sp>
            <p:nvSpPr>
              <p:cNvPr id="13" name="Freeform 19">
                <a:extLst>
                  <a:ext uri="{FF2B5EF4-FFF2-40B4-BE49-F238E27FC236}">
                    <a16:creationId xmlns:a16="http://schemas.microsoft.com/office/drawing/2014/main" id="{6AFDEB48-5C88-5773-85C8-92CD010DF432}"/>
                  </a:ext>
                </a:extLst>
              </p:cNvPr>
              <p:cNvSpPr/>
              <p:nvPr/>
            </p:nvSpPr>
            <p:spPr>
              <a:xfrm>
                <a:off x="445516"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4" name="Freeform 20">
                <a:extLst>
                  <a:ext uri="{FF2B5EF4-FFF2-40B4-BE49-F238E27FC236}">
                    <a16:creationId xmlns:a16="http://schemas.microsoft.com/office/drawing/2014/main" id="{4588B1CB-1F0B-8AEF-0AE7-9ACE0154F294}"/>
                  </a:ext>
                </a:extLst>
              </p:cNvPr>
              <p:cNvSpPr/>
              <p:nvPr/>
            </p:nvSpPr>
            <p:spPr>
              <a:xfrm>
                <a:off x="719328" y="101981"/>
                <a:ext cx="76708" cy="377444"/>
              </a:xfrm>
              <a:custGeom>
                <a:avLst/>
                <a:gdLst/>
                <a:ahLst/>
                <a:cxnLst/>
                <a:rect l="l" t="t" r="r" b="b"/>
                <a:pathLst>
                  <a:path w="76708" h="377444">
                    <a:moveTo>
                      <a:pt x="0" y="38608"/>
                    </a:moveTo>
                    <a:cubicBezTo>
                      <a:pt x="0" y="15748"/>
                      <a:pt x="16256" y="0"/>
                      <a:pt x="38100" y="0"/>
                    </a:cubicBezTo>
                    <a:cubicBezTo>
                      <a:pt x="61468" y="0"/>
                      <a:pt x="76708" y="16256"/>
                      <a:pt x="76708" y="38608"/>
                    </a:cubicBezTo>
                    <a:cubicBezTo>
                      <a:pt x="76708" y="61468"/>
                      <a:pt x="60452" y="77216"/>
                      <a:pt x="38100" y="77216"/>
                    </a:cubicBezTo>
                    <a:cubicBezTo>
                      <a:pt x="16256" y="77216"/>
                      <a:pt x="0" y="61468"/>
                      <a:pt x="0" y="38608"/>
                    </a:cubicBezTo>
                    <a:moveTo>
                      <a:pt x="8128" y="121285"/>
                    </a:moveTo>
                    <a:lnTo>
                      <a:pt x="68072" y="121285"/>
                    </a:lnTo>
                    <a:lnTo>
                      <a:pt x="68072" y="377444"/>
                    </a:lnTo>
                    <a:lnTo>
                      <a:pt x="8128" y="377444"/>
                    </a:lnTo>
                    <a:close/>
                  </a:path>
                </a:pathLst>
              </a:custGeom>
              <a:solidFill>
                <a:srgbClr val="171241"/>
              </a:solidFill>
            </p:spPr>
            <p:txBody>
              <a:bodyPr/>
              <a:lstStyle/>
              <a:p>
                <a:endParaRPr lang="en-GB"/>
              </a:p>
            </p:txBody>
          </p:sp>
          <p:sp>
            <p:nvSpPr>
              <p:cNvPr id="15" name="Freeform 21">
                <a:extLst>
                  <a:ext uri="{FF2B5EF4-FFF2-40B4-BE49-F238E27FC236}">
                    <a16:creationId xmlns:a16="http://schemas.microsoft.com/office/drawing/2014/main" id="{08BA7ABF-EB08-925C-21F3-190A03895033}"/>
                  </a:ext>
                </a:extLst>
              </p:cNvPr>
              <p:cNvSpPr/>
              <p:nvPr/>
            </p:nvSpPr>
            <p:spPr>
              <a:xfrm>
                <a:off x="827913" y="216281"/>
                <a:ext cx="233299" cy="270764"/>
              </a:xfrm>
              <a:custGeom>
                <a:avLst/>
                <a:gdLst/>
                <a:ahLst/>
                <a:cxnLst/>
                <a:rect l="l" t="t" r="r" b="b"/>
                <a:pathLst>
                  <a:path w="233299" h="270764">
                    <a:moveTo>
                      <a:pt x="233299" y="233680"/>
                    </a:moveTo>
                    <a:cubicBezTo>
                      <a:pt x="221615" y="245364"/>
                      <a:pt x="190119" y="270764"/>
                      <a:pt x="132334" y="270764"/>
                    </a:cubicBezTo>
                    <a:cubicBezTo>
                      <a:pt x="72009" y="270764"/>
                      <a:pt x="0" y="220091"/>
                      <a:pt x="0" y="135382"/>
                    </a:cubicBezTo>
                    <a:cubicBezTo>
                      <a:pt x="0" y="57785"/>
                      <a:pt x="63881" y="0"/>
                      <a:pt x="138430" y="0"/>
                    </a:cubicBezTo>
                    <a:cubicBezTo>
                      <a:pt x="181991" y="0"/>
                      <a:pt x="217043" y="21336"/>
                      <a:pt x="225679" y="29972"/>
                    </a:cubicBezTo>
                    <a:lnTo>
                      <a:pt x="202819" y="75184"/>
                    </a:lnTo>
                    <a:cubicBezTo>
                      <a:pt x="195707" y="68580"/>
                      <a:pt x="172339" y="50292"/>
                      <a:pt x="140970" y="50292"/>
                    </a:cubicBezTo>
                    <a:cubicBezTo>
                      <a:pt x="99822" y="50292"/>
                      <a:pt x="61849" y="80772"/>
                      <a:pt x="61849" y="136017"/>
                    </a:cubicBezTo>
                    <a:cubicBezTo>
                      <a:pt x="61849" y="186182"/>
                      <a:pt x="96901" y="221742"/>
                      <a:pt x="140970" y="221742"/>
                    </a:cubicBezTo>
                    <a:cubicBezTo>
                      <a:pt x="180975" y="221742"/>
                      <a:pt x="205359" y="201930"/>
                      <a:pt x="213995" y="192278"/>
                    </a:cubicBezTo>
                    <a:close/>
                  </a:path>
                </a:pathLst>
              </a:custGeom>
              <a:solidFill>
                <a:srgbClr val="171241"/>
              </a:solidFill>
            </p:spPr>
            <p:txBody>
              <a:bodyPr/>
              <a:lstStyle/>
              <a:p>
                <a:endParaRPr lang="en-GB"/>
              </a:p>
            </p:txBody>
          </p:sp>
          <p:sp>
            <p:nvSpPr>
              <p:cNvPr id="16" name="Freeform 22">
                <a:extLst>
                  <a:ext uri="{FF2B5EF4-FFF2-40B4-BE49-F238E27FC236}">
                    <a16:creationId xmlns:a16="http://schemas.microsoft.com/office/drawing/2014/main" id="{2EC169C2-F7A3-4D23-29EF-F7AC53C25438}"/>
                  </a:ext>
                </a:extLst>
              </p:cNvPr>
              <p:cNvSpPr/>
              <p:nvPr/>
            </p:nvSpPr>
            <p:spPr>
              <a:xfrm>
                <a:off x="1093724" y="63500"/>
                <a:ext cx="228219" cy="415925"/>
              </a:xfrm>
              <a:custGeom>
                <a:avLst/>
                <a:gdLst/>
                <a:ahLst/>
                <a:cxnLst/>
                <a:rect l="l" t="t" r="r" b="b"/>
                <a:pathLst>
                  <a:path w="228219" h="415925">
                    <a:moveTo>
                      <a:pt x="168402" y="415925"/>
                    </a:moveTo>
                    <a:lnTo>
                      <a:pt x="168402" y="276479"/>
                    </a:lnTo>
                    <a:cubicBezTo>
                      <a:pt x="168402" y="231902"/>
                      <a:pt x="160274" y="205486"/>
                      <a:pt x="118745" y="205486"/>
                    </a:cubicBezTo>
                    <a:cubicBezTo>
                      <a:pt x="93853" y="205486"/>
                      <a:pt x="68072" y="224282"/>
                      <a:pt x="59944" y="234950"/>
                    </a:cubicBezTo>
                    <a:lnTo>
                      <a:pt x="59944" y="415925"/>
                    </a:lnTo>
                    <a:lnTo>
                      <a:pt x="0" y="415925"/>
                    </a:lnTo>
                    <a:lnTo>
                      <a:pt x="0" y="0"/>
                    </a:lnTo>
                    <a:lnTo>
                      <a:pt x="59817" y="0"/>
                    </a:lnTo>
                    <a:lnTo>
                      <a:pt x="59817" y="186182"/>
                    </a:lnTo>
                    <a:cubicBezTo>
                      <a:pt x="73025" y="173990"/>
                      <a:pt x="102362" y="152654"/>
                      <a:pt x="141986" y="152654"/>
                    </a:cubicBezTo>
                    <a:cubicBezTo>
                      <a:pt x="197739" y="152654"/>
                      <a:pt x="228219" y="180594"/>
                      <a:pt x="228219" y="244983"/>
                    </a:cubicBezTo>
                    <a:lnTo>
                      <a:pt x="228219" y="415925"/>
                    </a:lnTo>
                    <a:close/>
                  </a:path>
                </a:pathLst>
              </a:custGeom>
              <a:solidFill>
                <a:srgbClr val="171241"/>
              </a:solidFill>
            </p:spPr>
            <p:txBody>
              <a:bodyPr/>
              <a:lstStyle/>
              <a:p>
                <a:endParaRPr lang="en-GB"/>
              </a:p>
            </p:txBody>
          </p:sp>
          <p:sp>
            <p:nvSpPr>
              <p:cNvPr id="17" name="Freeform 23">
                <a:extLst>
                  <a:ext uri="{FF2B5EF4-FFF2-40B4-BE49-F238E27FC236}">
                    <a16:creationId xmlns:a16="http://schemas.microsoft.com/office/drawing/2014/main" id="{234984EF-BD9A-13F2-6332-E6C4C6E9ED07}"/>
                  </a:ext>
                </a:extLst>
              </p:cNvPr>
              <p:cNvSpPr/>
              <p:nvPr/>
            </p:nvSpPr>
            <p:spPr>
              <a:xfrm>
                <a:off x="1359535" y="216281"/>
                <a:ext cx="258572" cy="270764"/>
              </a:xfrm>
              <a:custGeom>
                <a:avLst/>
                <a:gdLst/>
                <a:ahLst/>
                <a:cxnLst/>
                <a:rect l="l" t="t" r="r" b="b"/>
                <a:pathLst>
                  <a:path w="258572"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572" y="61849"/>
                      <a:pt x="258572" y="132842"/>
                    </a:cubicBezTo>
                    <a:lnTo>
                      <a:pt x="258572" y="157734"/>
                    </a:lnTo>
                    <a:lnTo>
                      <a:pt x="61722" y="157734"/>
                    </a:lnTo>
                    <a:cubicBezTo>
                      <a:pt x="65278" y="190754"/>
                      <a:pt x="95250" y="221107"/>
                      <a:pt x="151511" y="221107"/>
                    </a:cubicBezTo>
                    <a:cubicBezTo>
                      <a:pt x="191008" y="221107"/>
                      <a:pt x="216916" y="204851"/>
                      <a:pt x="230632" y="194183"/>
                    </a:cubicBezTo>
                    <a:close/>
                    <a:moveTo>
                      <a:pt x="196215" y="109474"/>
                    </a:moveTo>
                    <a:cubicBezTo>
                      <a:pt x="194691" y="75946"/>
                      <a:pt x="172339" y="47117"/>
                      <a:pt x="132842" y="47117"/>
                    </a:cubicBezTo>
                    <a:cubicBezTo>
                      <a:pt x="97790" y="47117"/>
                      <a:pt x="66929" y="69469"/>
                      <a:pt x="62357" y="109474"/>
                    </a:cubicBezTo>
                    <a:close/>
                  </a:path>
                </a:pathLst>
              </a:custGeom>
              <a:solidFill>
                <a:srgbClr val="171241"/>
              </a:solidFill>
            </p:spPr>
            <p:txBody>
              <a:bodyPr/>
              <a:lstStyle/>
              <a:p>
                <a:endParaRPr lang="en-GB"/>
              </a:p>
            </p:txBody>
          </p:sp>
          <p:sp>
            <p:nvSpPr>
              <p:cNvPr id="18" name="Freeform 24">
                <a:extLst>
                  <a:ext uri="{FF2B5EF4-FFF2-40B4-BE49-F238E27FC236}">
                    <a16:creationId xmlns:a16="http://schemas.microsoft.com/office/drawing/2014/main" id="{2F729EC4-6990-E563-3088-BEE8DA6E55AB}"/>
                  </a:ext>
                </a:extLst>
              </p:cNvPr>
              <p:cNvSpPr/>
              <p:nvPr/>
            </p:nvSpPr>
            <p:spPr>
              <a:xfrm>
                <a:off x="1633855" y="215138"/>
                <a:ext cx="192278" cy="272034"/>
              </a:xfrm>
              <a:custGeom>
                <a:avLst/>
                <a:gdLst/>
                <a:ahLst/>
                <a:cxnLst/>
                <a:rect l="l" t="t" r="r" b="b"/>
                <a:pathLst>
                  <a:path w="192278" h="272034">
                    <a:moveTo>
                      <a:pt x="22352" y="195834"/>
                    </a:moveTo>
                    <a:cubicBezTo>
                      <a:pt x="37592" y="210566"/>
                      <a:pt x="66929" y="226822"/>
                      <a:pt x="93345" y="226822"/>
                    </a:cubicBezTo>
                    <a:cubicBezTo>
                      <a:pt x="116713" y="226822"/>
                      <a:pt x="131445" y="214122"/>
                      <a:pt x="131445" y="197358"/>
                    </a:cubicBezTo>
                    <a:cubicBezTo>
                      <a:pt x="131445" y="150241"/>
                      <a:pt x="18288" y="144653"/>
                      <a:pt x="18288" y="73533"/>
                    </a:cubicBezTo>
                    <a:cubicBezTo>
                      <a:pt x="18288" y="34925"/>
                      <a:pt x="51816" y="0"/>
                      <a:pt x="107569" y="0"/>
                    </a:cubicBezTo>
                    <a:cubicBezTo>
                      <a:pt x="149098" y="0"/>
                      <a:pt x="180086" y="19304"/>
                      <a:pt x="191262" y="28956"/>
                    </a:cubicBezTo>
                    <a:lnTo>
                      <a:pt x="168910" y="70612"/>
                    </a:lnTo>
                    <a:cubicBezTo>
                      <a:pt x="164846" y="66040"/>
                      <a:pt x="141478" y="45720"/>
                      <a:pt x="114681" y="45720"/>
                    </a:cubicBezTo>
                    <a:cubicBezTo>
                      <a:pt x="95377" y="45720"/>
                      <a:pt x="81153" y="56388"/>
                      <a:pt x="81153" y="71628"/>
                    </a:cubicBezTo>
                    <a:cubicBezTo>
                      <a:pt x="81153" y="114173"/>
                      <a:pt x="192278" y="116205"/>
                      <a:pt x="192278" y="194437"/>
                    </a:cubicBezTo>
                    <a:cubicBezTo>
                      <a:pt x="192278" y="240030"/>
                      <a:pt x="154686" y="272034"/>
                      <a:pt x="96393" y="272034"/>
                    </a:cubicBezTo>
                    <a:cubicBezTo>
                      <a:pt x="52832" y="272034"/>
                      <a:pt x="19304" y="254254"/>
                      <a:pt x="0" y="238506"/>
                    </a:cubicBezTo>
                    <a:close/>
                  </a:path>
                </a:pathLst>
              </a:custGeom>
              <a:solidFill>
                <a:srgbClr val="171241"/>
              </a:solidFill>
            </p:spPr>
            <p:txBody>
              <a:bodyPr/>
              <a:lstStyle/>
              <a:p>
                <a:endParaRPr lang="en-GB"/>
              </a:p>
            </p:txBody>
          </p:sp>
          <p:sp>
            <p:nvSpPr>
              <p:cNvPr id="19" name="Freeform 25">
                <a:extLst>
                  <a:ext uri="{FF2B5EF4-FFF2-40B4-BE49-F238E27FC236}">
                    <a16:creationId xmlns:a16="http://schemas.microsoft.com/office/drawing/2014/main" id="{F0F6E231-11CB-C59E-5FE1-25C16B246554}"/>
                  </a:ext>
                </a:extLst>
              </p:cNvPr>
              <p:cNvSpPr/>
              <p:nvPr/>
            </p:nvSpPr>
            <p:spPr>
              <a:xfrm>
                <a:off x="1842897" y="136017"/>
                <a:ext cx="170815" cy="343408"/>
              </a:xfrm>
              <a:custGeom>
                <a:avLst/>
                <a:gdLst/>
                <a:ahLst/>
                <a:cxnLst/>
                <a:rect l="l" t="t" r="r" b="b"/>
                <a:pathLst>
                  <a:path w="170815" h="343408">
                    <a:moveTo>
                      <a:pt x="48133" y="343408"/>
                    </a:moveTo>
                    <a:lnTo>
                      <a:pt x="48133" y="136398"/>
                    </a:lnTo>
                    <a:lnTo>
                      <a:pt x="0" y="136398"/>
                    </a:lnTo>
                    <a:lnTo>
                      <a:pt x="0" y="87757"/>
                    </a:lnTo>
                    <a:lnTo>
                      <a:pt x="48133" y="87757"/>
                    </a:lnTo>
                    <a:lnTo>
                      <a:pt x="48133" y="0"/>
                    </a:lnTo>
                    <a:lnTo>
                      <a:pt x="107950" y="0"/>
                    </a:lnTo>
                    <a:lnTo>
                      <a:pt x="107950" y="87757"/>
                    </a:lnTo>
                    <a:lnTo>
                      <a:pt x="170815" y="87757"/>
                    </a:lnTo>
                    <a:lnTo>
                      <a:pt x="170815" y="136398"/>
                    </a:lnTo>
                    <a:lnTo>
                      <a:pt x="107950" y="136398"/>
                    </a:lnTo>
                    <a:lnTo>
                      <a:pt x="107950" y="343408"/>
                    </a:lnTo>
                    <a:close/>
                  </a:path>
                </a:pathLst>
              </a:custGeom>
              <a:solidFill>
                <a:srgbClr val="171241"/>
              </a:solidFill>
            </p:spPr>
            <p:txBody>
              <a:bodyPr/>
              <a:lstStyle/>
              <a:p>
                <a:endParaRPr lang="en-GB"/>
              </a:p>
            </p:txBody>
          </p:sp>
          <p:sp>
            <p:nvSpPr>
              <p:cNvPr id="20" name="Freeform 26">
                <a:extLst>
                  <a:ext uri="{FF2B5EF4-FFF2-40B4-BE49-F238E27FC236}">
                    <a16:creationId xmlns:a16="http://schemas.microsoft.com/office/drawing/2014/main" id="{8AA532F1-9533-1666-A345-953F46BF78BD}"/>
                  </a:ext>
                </a:extLst>
              </p:cNvPr>
              <p:cNvSpPr/>
              <p:nvPr/>
            </p:nvSpPr>
            <p:spPr>
              <a:xfrm>
                <a:off x="2022983" y="216281"/>
                <a:ext cx="258699" cy="270764"/>
              </a:xfrm>
              <a:custGeom>
                <a:avLst/>
                <a:gdLst/>
                <a:ahLst/>
                <a:cxnLst/>
                <a:rect l="l" t="t" r="r" b="b"/>
                <a:pathLst>
                  <a:path w="258699" h="270764">
                    <a:moveTo>
                      <a:pt x="249555" y="236728"/>
                    </a:moveTo>
                    <a:cubicBezTo>
                      <a:pt x="235839" y="248920"/>
                      <a:pt x="195834" y="270764"/>
                      <a:pt x="141478" y="270764"/>
                    </a:cubicBezTo>
                    <a:cubicBezTo>
                      <a:pt x="56769" y="270764"/>
                      <a:pt x="0" y="218059"/>
                      <a:pt x="0" y="136906"/>
                    </a:cubicBezTo>
                    <a:cubicBezTo>
                      <a:pt x="0" y="57785"/>
                      <a:pt x="53721" y="0"/>
                      <a:pt x="133858" y="0"/>
                    </a:cubicBezTo>
                    <a:cubicBezTo>
                      <a:pt x="217043" y="0"/>
                      <a:pt x="258699" y="61849"/>
                      <a:pt x="258699" y="132842"/>
                    </a:cubicBezTo>
                    <a:lnTo>
                      <a:pt x="258699" y="157734"/>
                    </a:lnTo>
                    <a:lnTo>
                      <a:pt x="61849" y="157734"/>
                    </a:lnTo>
                    <a:cubicBezTo>
                      <a:pt x="65405" y="190754"/>
                      <a:pt x="95377" y="221107"/>
                      <a:pt x="151638" y="221107"/>
                    </a:cubicBezTo>
                    <a:cubicBezTo>
                      <a:pt x="191262" y="221107"/>
                      <a:pt x="217043" y="204851"/>
                      <a:pt x="230759" y="194183"/>
                    </a:cubicBezTo>
                    <a:close/>
                    <a:moveTo>
                      <a:pt x="196342" y="109347"/>
                    </a:moveTo>
                    <a:cubicBezTo>
                      <a:pt x="194818" y="75819"/>
                      <a:pt x="172466" y="46990"/>
                      <a:pt x="132969" y="46990"/>
                    </a:cubicBezTo>
                    <a:cubicBezTo>
                      <a:pt x="97917" y="46990"/>
                      <a:pt x="67056" y="69342"/>
                      <a:pt x="62484" y="109347"/>
                    </a:cubicBezTo>
                    <a:close/>
                  </a:path>
                </a:pathLst>
              </a:custGeom>
              <a:solidFill>
                <a:srgbClr val="171241"/>
              </a:solidFill>
            </p:spPr>
            <p:txBody>
              <a:bodyPr/>
              <a:lstStyle/>
              <a:p>
                <a:endParaRPr lang="en-GB"/>
              </a:p>
            </p:txBody>
          </p:sp>
          <p:sp>
            <p:nvSpPr>
              <p:cNvPr id="21" name="Freeform 27">
                <a:extLst>
                  <a:ext uri="{FF2B5EF4-FFF2-40B4-BE49-F238E27FC236}">
                    <a16:creationId xmlns:a16="http://schemas.microsoft.com/office/drawing/2014/main" id="{F0C36257-CBF4-2638-79EE-C3AF25147E2F}"/>
                  </a:ext>
                </a:extLst>
              </p:cNvPr>
              <p:cNvSpPr/>
              <p:nvPr/>
            </p:nvSpPr>
            <p:spPr>
              <a:xfrm>
                <a:off x="2320163" y="216154"/>
                <a:ext cx="161290" cy="263271"/>
              </a:xfrm>
              <a:custGeom>
                <a:avLst/>
                <a:gdLst/>
                <a:ahLst/>
                <a:cxnLst/>
                <a:rect l="l" t="t" r="r" b="b"/>
                <a:pathLst>
                  <a:path w="161290" h="263271">
                    <a:moveTo>
                      <a:pt x="0" y="263271"/>
                    </a:moveTo>
                    <a:lnTo>
                      <a:pt x="0" y="7112"/>
                    </a:lnTo>
                    <a:lnTo>
                      <a:pt x="59817" y="7112"/>
                    </a:lnTo>
                    <a:lnTo>
                      <a:pt x="59817" y="46736"/>
                    </a:lnTo>
                    <a:cubicBezTo>
                      <a:pt x="65405" y="34544"/>
                      <a:pt x="85725" y="0"/>
                      <a:pt x="115570" y="0"/>
                    </a:cubicBezTo>
                    <a:cubicBezTo>
                      <a:pt x="137922" y="0"/>
                      <a:pt x="151638" y="7112"/>
                      <a:pt x="161290" y="12700"/>
                    </a:cubicBezTo>
                    <a:lnTo>
                      <a:pt x="139446" y="68453"/>
                    </a:lnTo>
                    <a:cubicBezTo>
                      <a:pt x="132334" y="63373"/>
                      <a:pt x="121158" y="56261"/>
                      <a:pt x="105410" y="56261"/>
                    </a:cubicBezTo>
                    <a:cubicBezTo>
                      <a:pt x="76454" y="56261"/>
                      <a:pt x="59817" y="88773"/>
                      <a:pt x="59817" y="120650"/>
                    </a:cubicBezTo>
                    <a:lnTo>
                      <a:pt x="59817" y="263271"/>
                    </a:lnTo>
                    <a:close/>
                  </a:path>
                </a:pathLst>
              </a:custGeom>
              <a:solidFill>
                <a:srgbClr val="171241"/>
              </a:solidFill>
            </p:spPr>
            <p:txBody>
              <a:bodyPr/>
              <a:lstStyle/>
              <a:p>
                <a:endParaRPr lang="en-GB"/>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169660">
            <a:off x="-2026319" y="-1408879"/>
            <a:ext cx="8645153" cy="4235377"/>
            <a:chOff x="0" y="0"/>
            <a:chExt cx="3098228" cy="1517863"/>
          </a:xfrm>
        </p:grpSpPr>
        <p:sp>
          <p:nvSpPr>
            <p:cNvPr id="3" name="Freeform 3"/>
            <p:cNvSpPr/>
            <p:nvPr/>
          </p:nvSpPr>
          <p:spPr>
            <a:xfrm>
              <a:off x="0" y="0"/>
              <a:ext cx="3098228" cy="1517863"/>
            </a:xfrm>
            <a:custGeom>
              <a:avLst/>
              <a:gdLst/>
              <a:ahLst/>
              <a:cxnLst/>
              <a:rect l="l" t="t" r="r" b="b"/>
              <a:pathLst>
                <a:path w="3098228" h="1517863">
                  <a:moveTo>
                    <a:pt x="0" y="0"/>
                  </a:moveTo>
                  <a:lnTo>
                    <a:pt x="3098228" y="0"/>
                  </a:lnTo>
                  <a:lnTo>
                    <a:pt x="3098228" y="1517863"/>
                  </a:lnTo>
                  <a:lnTo>
                    <a:pt x="0" y="1517863"/>
                  </a:lnTo>
                  <a:close/>
                </a:path>
              </a:pathLst>
            </a:custGeom>
            <a:solidFill>
              <a:srgbClr val="48BC89"/>
            </a:solidFill>
          </p:spPr>
          <p:txBody>
            <a:bodyPr/>
            <a:lstStyle/>
            <a:p>
              <a:endParaRPr lang="en-GB"/>
            </a:p>
          </p:txBody>
        </p:sp>
        <p:sp>
          <p:nvSpPr>
            <p:cNvPr id="4" name="TextBox 4"/>
            <p:cNvSpPr txBox="1"/>
            <p:nvPr/>
          </p:nvSpPr>
          <p:spPr>
            <a:xfrm>
              <a:off x="0" y="19050"/>
              <a:ext cx="3098228" cy="1498813"/>
            </a:xfrm>
            <a:prstGeom prst="rect">
              <a:avLst/>
            </a:prstGeom>
          </p:spPr>
          <p:txBody>
            <a:bodyPr lIns="50800" tIns="50800" rIns="50800" bIns="50800" rtlCol="0" anchor="ctr"/>
            <a:lstStyle/>
            <a:p>
              <a:pPr algn="ctr">
                <a:lnSpc>
                  <a:spcPts val="1799"/>
                </a:lnSpc>
              </a:pPr>
              <a:endParaRPr/>
            </a:p>
          </p:txBody>
        </p:sp>
      </p:grpSp>
      <p:sp>
        <p:nvSpPr>
          <p:cNvPr id="5" name="Freeform 5"/>
          <p:cNvSpPr/>
          <p:nvPr/>
        </p:nvSpPr>
        <p:spPr>
          <a:xfrm>
            <a:off x="803437" y="3178470"/>
            <a:ext cx="1148775" cy="2679358"/>
          </a:xfrm>
          <a:custGeom>
            <a:avLst/>
            <a:gdLst/>
            <a:ahLst/>
            <a:cxnLst/>
            <a:rect l="l" t="t" r="r" b="b"/>
            <a:pathLst>
              <a:path w="1148775" h="2679358">
                <a:moveTo>
                  <a:pt x="0" y="0"/>
                </a:moveTo>
                <a:lnTo>
                  <a:pt x="1148775" y="0"/>
                </a:lnTo>
                <a:lnTo>
                  <a:pt x="1148775" y="2679357"/>
                </a:lnTo>
                <a:lnTo>
                  <a:pt x="0" y="2679357"/>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495963" y="5876877"/>
            <a:ext cx="1763722" cy="1091730"/>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Bertie the cat who likes to go exploring around the Cathedral grounds!  </a:t>
            </a:r>
          </a:p>
        </p:txBody>
      </p:sp>
      <p:grpSp>
        <p:nvGrpSpPr>
          <p:cNvPr id="7" name="Group 7"/>
          <p:cNvGrpSpPr/>
          <p:nvPr/>
        </p:nvGrpSpPr>
        <p:grpSpPr>
          <a:xfrm>
            <a:off x="2366892" y="3178470"/>
            <a:ext cx="6080405" cy="3783751"/>
            <a:chOff x="0" y="0"/>
            <a:chExt cx="8107207" cy="5045002"/>
          </a:xfrm>
        </p:grpSpPr>
        <p:sp>
          <p:nvSpPr>
            <p:cNvPr id="8" name="Freeform 8"/>
            <p:cNvSpPr/>
            <p:nvPr/>
          </p:nvSpPr>
          <p:spPr>
            <a:xfrm>
              <a:off x="0" y="0"/>
              <a:ext cx="8107207" cy="4732582"/>
            </a:xfrm>
            <a:custGeom>
              <a:avLst/>
              <a:gdLst/>
              <a:ahLst/>
              <a:cxnLst/>
              <a:rect l="l" t="t" r="r" b="b"/>
              <a:pathLst>
                <a:path w="8107207" h="4732582">
                  <a:moveTo>
                    <a:pt x="0" y="0"/>
                  </a:moveTo>
                  <a:lnTo>
                    <a:pt x="8107207" y="0"/>
                  </a:lnTo>
                  <a:lnTo>
                    <a:pt x="8107207" y="4732582"/>
                  </a:lnTo>
                  <a:lnTo>
                    <a:pt x="0" y="4732582"/>
                  </a:lnTo>
                  <a:lnTo>
                    <a:pt x="0" y="0"/>
                  </a:lnTo>
                  <a:close/>
                </a:path>
              </a:pathLst>
            </a:custGeom>
            <a:blipFill>
              <a:blip r:embed="rId3"/>
              <a:stretch>
                <a:fillRect/>
              </a:stretch>
            </a:blipFill>
          </p:spPr>
          <p:txBody>
            <a:bodyPr/>
            <a:lstStyle/>
            <a:p>
              <a:endParaRPr lang="en-GB"/>
            </a:p>
          </p:txBody>
        </p:sp>
        <p:sp>
          <p:nvSpPr>
            <p:cNvPr id="9" name="TextBox 9"/>
            <p:cNvSpPr txBox="1"/>
            <p:nvPr/>
          </p:nvSpPr>
          <p:spPr>
            <a:xfrm>
              <a:off x="1983213" y="4751632"/>
              <a:ext cx="3550642" cy="293370"/>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Our choir and sung heritage </a:t>
              </a:r>
            </a:p>
          </p:txBody>
        </p:sp>
      </p:grpSp>
      <p:sp>
        <p:nvSpPr>
          <p:cNvPr id="10" name="Freeform 10"/>
          <p:cNvSpPr/>
          <p:nvPr/>
        </p:nvSpPr>
        <p:spPr>
          <a:xfrm>
            <a:off x="4453575" y="553555"/>
            <a:ext cx="5716160" cy="1822026"/>
          </a:xfrm>
          <a:custGeom>
            <a:avLst/>
            <a:gdLst/>
            <a:ahLst/>
            <a:cxnLst/>
            <a:rect l="l" t="t" r="r" b="b"/>
            <a:pathLst>
              <a:path w="5716160" h="1822026">
                <a:moveTo>
                  <a:pt x="0" y="0"/>
                </a:moveTo>
                <a:lnTo>
                  <a:pt x="5716160" y="0"/>
                </a:lnTo>
                <a:lnTo>
                  <a:pt x="5716160" y="1822026"/>
                </a:lnTo>
                <a:lnTo>
                  <a:pt x="0" y="1822026"/>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4498378" y="2447897"/>
            <a:ext cx="5879753" cy="215265"/>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The community who worship and spend time in the cathedral  </a:t>
            </a:r>
          </a:p>
        </p:txBody>
      </p:sp>
      <p:grpSp>
        <p:nvGrpSpPr>
          <p:cNvPr id="12" name="Group 12"/>
          <p:cNvGrpSpPr/>
          <p:nvPr/>
        </p:nvGrpSpPr>
        <p:grpSpPr>
          <a:xfrm>
            <a:off x="7970028" y="3469033"/>
            <a:ext cx="2721972" cy="3069763"/>
            <a:chOff x="0" y="0"/>
            <a:chExt cx="3629296" cy="4093017"/>
          </a:xfrm>
        </p:grpSpPr>
        <p:sp>
          <p:nvSpPr>
            <p:cNvPr id="13" name="Freeform 13"/>
            <p:cNvSpPr/>
            <p:nvPr/>
          </p:nvSpPr>
          <p:spPr>
            <a:xfrm>
              <a:off x="807348" y="0"/>
              <a:ext cx="1574160" cy="3196265"/>
            </a:xfrm>
            <a:custGeom>
              <a:avLst/>
              <a:gdLst/>
              <a:ahLst/>
              <a:cxnLst/>
              <a:rect l="l" t="t" r="r" b="b"/>
              <a:pathLst>
                <a:path w="1574160" h="3196265">
                  <a:moveTo>
                    <a:pt x="0" y="0"/>
                  </a:moveTo>
                  <a:lnTo>
                    <a:pt x="1574161" y="0"/>
                  </a:lnTo>
                  <a:lnTo>
                    <a:pt x="1574161" y="3196265"/>
                  </a:lnTo>
                  <a:lnTo>
                    <a:pt x="0" y="3196265"/>
                  </a:lnTo>
                  <a:lnTo>
                    <a:pt x="0" y="0"/>
                  </a:lnTo>
                  <a:close/>
                </a:path>
              </a:pathLst>
            </a:custGeom>
            <a:blipFill>
              <a:blip r:embed="rId5"/>
              <a:stretch>
                <a:fillRect/>
              </a:stretch>
            </a:blipFill>
          </p:spPr>
          <p:txBody>
            <a:bodyPr/>
            <a:lstStyle/>
            <a:p>
              <a:endParaRPr lang="en-GB"/>
            </a:p>
          </p:txBody>
        </p:sp>
        <p:sp>
          <p:nvSpPr>
            <p:cNvPr id="14" name="TextBox 14"/>
            <p:cNvSpPr txBox="1"/>
            <p:nvPr/>
          </p:nvSpPr>
          <p:spPr>
            <a:xfrm>
              <a:off x="0" y="3215315"/>
              <a:ext cx="3629296" cy="877702"/>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People who pass the Cathedral while in town shopping </a:t>
              </a:r>
            </a:p>
          </p:txBody>
        </p:sp>
      </p:grpSp>
      <p:sp>
        <p:nvSpPr>
          <p:cNvPr id="15" name="TextBox 15"/>
          <p:cNvSpPr txBox="1"/>
          <p:nvPr/>
        </p:nvSpPr>
        <p:spPr>
          <a:xfrm>
            <a:off x="756000" y="1145034"/>
            <a:ext cx="3349711" cy="1412359"/>
          </a:xfrm>
          <a:prstGeom prst="rect">
            <a:avLst/>
          </a:prstGeom>
        </p:spPr>
        <p:txBody>
          <a:bodyPr lIns="0" tIns="0" rIns="0" bIns="0" rtlCol="0" anchor="t">
            <a:spAutoFit/>
          </a:bodyPr>
          <a:lstStyle/>
          <a:p>
            <a:pPr algn="l">
              <a:lnSpc>
                <a:spcPts val="3712"/>
              </a:lnSpc>
            </a:pPr>
            <a:r>
              <a:rPr lang="en-US" sz="3299" spc="-9">
                <a:solidFill>
                  <a:srgbClr val="FFFFFF"/>
                </a:solidFill>
                <a:latin typeface="IBM Plex Sans"/>
                <a:ea typeface="IBM Plex Sans"/>
                <a:cs typeface="IBM Plex Sans"/>
                <a:sym typeface="IBM Plex Sans"/>
              </a:rPr>
              <a:t>What could </a:t>
            </a:r>
          </a:p>
          <a:p>
            <a:pPr algn="l">
              <a:lnSpc>
                <a:spcPts val="3712"/>
              </a:lnSpc>
              <a:spcBef>
                <a:spcPct val="0"/>
              </a:spcBef>
            </a:pPr>
            <a:r>
              <a:rPr lang="en-US" sz="3299" spc="-9">
                <a:solidFill>
                  <a:srgbClr val="FFFFFF"/>
                </a:solidFill>
                <a:latin typeface="IBM Plex Sans"/>
                <a:ea typeface="IBM Plex Sans"/>
                <a:cs typeface="IBM Plex Sans"/>
                <a:sym typeface="IBM Plex Sans"/>
              </a:rPr>
              <a:t>you use as inspiration?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558" y="220104"/>
            <a:ext cx="2641600" cy="3216561"/>
          </a:xfrm>
          <a:custGeom>
            <a:avLst/>
            <a:gdLst/>
            <a:ahLst/>
            <a:cxnLst/>
            <a:rect l="l" t="t" r="r" b="b"/>
            <a:pathLst>
              <a:path w="2641600" h="3216561">
                <a:moveTo>
                  <a:pt x="0" y="0"/>
                </a:moveTo>
                <a:lnTo>
                  <a:pt x="2641600" y="0"/>
                </a:lnTo>
                <a:lnTo>
                  <a:pt x="2641600" y="3216561"/>
                </a:lnTo>
                <a:lnTo>
                  <a:pt x="0" y="3216561"/>
                </a:lnTo>
                <a:lnTo>
                  <a:pt x="0" y="0"/>
                </a:lnTo>
                <a:close/>
              </a:path>
            </a:pathLst>
          </a:custGeom>
          <a:blipFill>
            <a:blip r:embed="rId2"/>
            <a:stretch>
              <a:fillRect/>
            </a:stretch>
          </a:blipFill>
        </p:spPr>
        <p:txBody>
          <a:bodyPr/>
          <a:lstStyle/>
          <a:p>
            <a:endParaRPr lang="en-GB"/>
          </a:p>
        </p:txBody>
      </p:sp>
      <p:sp>
        <p:nvSpPr>
          <p:cNvPr id="3" name="Freeform 3"/>
          <p:cNvSpPr/>
          <p:nvPr/>
        </p:nvSpPr>
        <p:spPr>
          <a:xfrm>
            <a:off x="6240356" y="3175128"/>
            <a:ext cx="4451644" cy="4123335"/>
          </a:xfrm>
          <a:custGeom>
            <a:avLst/>
            <a:gdLst/>
            <a:ahLst/>
            <a:cxnLst/>
            <a:rect l="l" t="t" r="r" b="b"/>
            <a:pathLst>
              <a:path w="4451644" h="4123335">
                <a:moveTo>
                  <a:pt x="0" y="0"/>
                </a:moveTo>
                <a:lnTo>
                  <a:pt x="4451644" y="0"/>
                </a:lnTo>
                <a:lnTo>
                  <a:pt x="4451644" y="4123335"/>
                </a:lnTo>
                <a:lnTo>
                  <a:pt x="0" y="4123335"/>
                </a:lnTo>
                <a:lnTo>
                  <a:pt x="0" y="0"/>
                </a:lnTo>
                <a:close/>
              </a:path>
            </a:pathLst>
          </a:custGeom>
          <a:blipFill>
            <a:blip r:embed="rId3"/>
            <a:stretch>
              <a:fillRect/>
            </a:stretch>
          </a:blipFill>
        </p:spPr>
        <p:txBody>
          <a:bodyPr/>
          <a:lstStyle/>
          <a:p>
            <a:endParaRPr lang="en-GB"/>
          </a:p>
        </p:txBody>
      </p:sp>
      <p:sp>
        <p:nvSpPr>
          <p:cNvPr id="4" name="Freeform 4"/>
          <p:cNvSpPr/>
          <p:nvPr/>
        </p:nvSpPr>
        <p:spPr>
          <a:xfrm rot="3542627">
            <a:off x="2824460" y="1232497"/>
            <a:ext cx="759059" cy="1744964"/>
          </a:xfrm>
          <a:custGeom>
            <a:avLst/>
            <a:gdLst/>
            <a:ahLst/>
            <a:cxnLst/>
            <a:rect l="l" t="t" r="r" b="b"/>
            <a:pathLst>
              <a:path w="759059" h="1744964">
                <a:moveTo>
                  <a:pt x="0" y="0"/>
                </a:moveTo>
                <a:lnTo>
                  <a:pt x="759060" y="0"/>
                </a:lnTo>
                <a:lnTo>
                  <a:pt x="759060" y="1744964"/>
                </a:lnTo>
                <a:lnTo>
                  <a:pt x="0" y="1744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7108452" y="228884"/>
            <a:ext cx="3257143" cy="2292214"/>
          </a:xfrm>
          <a:custGeom>
            <a:avLst/>
            <a:gdLst/>
            <a:ahLst/>
            <a:cxnLst/>
            <a:rect l="l" t="t" r="r" b="b"/>
            <a:pathLst>
              <a:path w="3257143" h="2292214">
                <a:moveTo>
                  <a:pt x="0" y="0"/>
                </a:moveTo>
                <a:lnTo>
                  <a:pt x="3257142" y="0"/>
                </a:lnTo>
                <a:lnTo>
                  <a:pt x="3257142" y="2292215"/>
                </a:lnTo>
                <a:lnTo>
                  <a:pt x="0" y="2292215"/>
                </a:lnTo>
                <a:lnTo>
                  <a:pt x="0" y="0"/>
                </a:lnTo>
                <a:close/>
              </a:path>
            </a:pathLst>
          </a:custGeom>
          <a:blipFill>
            <a:blip r:embed="rId6"/>
            <a:stretch>
              <a:fillRect/>
            </a:stretch>
          </a:blipFill>
        </p:spPr>
        <p:txBody>
          <a:bodyPr/>
          <a:lstStyle/>
          <a:p>
            <a:endParaRPr lang="en-GB"/>
          </a:p>
        </p:txBody>
      </p:sp>
      <p:sp>
        <p:nvSpPr>
          <p:cNvPr id="6" name="Freeform 6"/>
          <p:cNvSpPr/>
          <p:nvPr/>
        </p:nvSpPr>
        <p:spPr>
          <a:xfrm>
            <a:off x="3958285" y="2003540"/>
            <a:ext cx="3067858" cy="2638930"/>
          </a:xfrm>
          <a:custGeom>
            <a:avLst/>
            <a:gdLst/>
            <a:ahLst/>
            <a:cxnLst/>
            <a:rect l="l" t="t" r="r" b="b"/>
            <a:pathLst>
              <a:path w="3067858" h="2638930">
                <a:moveTo>
                  <a:pt x="0" y="0"/>
                </a:moveTo>
                <a:lnTo>
                  <a:pt x="3067857" y="0"/>
                </a:lnTo>
                <a:lnTo>
                  <a:pt x="3067857" y="2638930"/>
                </a:lnTo>
                <a:lnTo>
                  <a:pt x="0" y="2638930"/>
                </a:lnTo>
                <a:lnTo>
                  <a:pt x="0" y="0"/>
                </a:lnTo>
                <a:close/>
              </a:path>
            </a:pathLst>
          </a:custGeom>
          <a:blipFill>
            <a:blip r:embed="rId7"/>
            <a:stretch>
              <a:fillRect/>
            </a:stretch>
          </a:blipFill>
        </p:spPr>
        <p:txBody>
          <a:bodyPr/>
          <a:lstStyle/>
          <a:p>
            <a:endParaRPr lang="en-GB"/>
          </a:p>
        </p:txBody>
      </p:sp>
      <p:grpSp>
        <p:nvGrpSpPr>
          <p:cNvPr id="7" name="Group 7"/>
          <p:cNvGrpSpPr/>
          <p:nvPr/>
        </p:nvGrpSpPr>
        <p:grpSpPr>
          <a:xfrm>
            <a:off x="419063" y="3889020"/>
            <a:ext cx="3084877" cy="3249683"/>
            <a:chOff x="0" y="0"/>
            <a:chExt cx="4113169" cy="4332911"/>
          </a:xfrm>
        </p:grpSpPr>
        <p:sp>
          <p:nvSpPr>
            <p:cNvPr id="8" name="Freeform 8"/>
            <p:cNvSpPr/>
            <p:nvPr/>
          </p:nvSpPr>
          <p:spPr>
            <a:xfrm>
              <a:off x="10859" y="0"/>
              <a:ext cx="4091451" cy="3273161"/>
            </a:xfrm>
            <a:custGeom>
              <a:avLst/>
              <a:gdLst/>
              <a:ahLst/>
              <a:cxnLst/>
              <a:rect l="l" t="t" r="r" b="b"/>
              <a:pathLst>
                <a:path w="4091451" h="3273161">
                  <a:moveTo>
                    <a:pt x="0" y="0"/>
                  </a:moveTo>
                  <a:lnTo>
                    <a:pt x="4091451" y="0"/>
                  </a:lnTo>
                  <a:lnTo>
                    <a:pt x="4091451" y="3273161"/>
                  </a:lnTo>
                  <a:lnTo>
                    <a:pt x="0" y="3273161"/>
                  </a:lnTo>
                  <a:lnTo>
                    <a:pt x="0" y="0"/>
                  </a:lnTo>
                  <a:close/>
                </a:path>
              </a:pathLst>
            </a:custGeom>
            <a:blipFill>
              <a:blip r:embed="rId8"/>
              <a:stretch>
                <a:fillRect/>
              </a:stretch>
            </a:blipFill>
          </p:spPr>
          <p:txBody>
            <a:bodyPr/>
            <a:lstStyle/>
            <a:p>
              <a:endParaRPr lang="en-GB"/>
            </a:p>
          </p:txBody>
        </p:sp>
        <p:sp>
          <p:nvSpPr>
            <p:cNvPr id="9" name="TextBox 9"/>
            <p:cNvSpPr txBox="1"/>
            <p:nvPr/>
          </p:nvSpPr>
          <p:spPr>
            <a:xfrm>
              <a:off x="0" y="3455209"/>
              <a:ext cx="4113169" cy="877702"/>
            </a:xfrm>
            <a:prstGeom prst="rect">
              <a:avLst/>
            </a:prstGeom>
          </p:spPr>
          <p:txBody>
            <a:bodyPr lIns="0" tIns="0" rIns="0" bIns="0" rtlCol="0" anchor="t">
              <a:spAutoFit/>
            </a:bodyPr>
            <a:lstStyle/>
            <a:p>
              <a:pPr algn="ctr">
                <a:lnSpc>
                  <a:spcPts val="1799"/>
                </a:lnSpc>
              </a:pPr>
              <a:r>
                <a:rPr lang="en-US" sz="1599" b="1" spc="-4">
                  <a:solidFill>
                    <a:srgbClr val="191142"/>
                  </a:solidFill>
                  <a:latin typeface="IBM Plex Sans Bold"/>
                  <a:ea typeface="IBM Plex Sans Bold"/>
                  <a:cs typeface="IBM Plex Sans Bold"/>
                  <a:sym typeface="IBM Plex Sans Bold"/>
                </a:rPr>
                <a:t>People who come for a picnic on </a:t>
              </a:r>
            </a:p>
            <a:p>
              <a:pPr algn="ctr">
                <a:lnSpc>
                  <a:spcPts val="1799"/>
                </a:lnSpc>
              </a:pPr>
              <a:r>
                <a:rPr lang="en-US" sz="1599" b="1" spc="-4">
                  <a:solidFill>
                    <a:srgbClr val="191142"/>
                  </a:solidFill>
                  <a:latin typeface="IBM Plex Sans Bold"/>
                  <a:ea typeface="IBM Plex Sans Bold"/>
                  <a:cs typeface="IBM Plex Sans Bold"/>
                  <a:sym typeface="IBM Plex Sans Bold"/>
                </a:rPr>
                <a:t>the Cathedral green in the </a:t>
              </a:r>
            </a:p>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spring and summer </a:t>
              </a:r>
            </a:p>
          </p:txBody>
        </p:sp>
      </p:grpSp>
      <p:sp>
        <p:nvSpPr>
          <p:cNvPr id="10" name="TextBox 10"/>
          <p:cNvSpPr txBox="1"/>
          <p:nvPr/>
        </p:nvSpPr>
        <p:spPr>
          <a:xfrm>
            <a:off x="3136367" y="239154"/>
            <a:ext cx="1643834" cy="1091565"/>
          </a:xfrm>
          <a:prstGeom prst="rect">
            <a:avLst/>
          </a:prstGeom>
        </p:spPr>
        <p:txBody>
          <a:bodyPr lIns="0" tIns="0" rIns="0" bIns="0" rtlCol="0" anchor="t">
            <a:spAutoFit/>
          </a:bodyPr>
          <a:lstStyle/>
          <a:p>
            <a:pPr algn="ctr">
              <a:lnSpc>
                <a:spcPts val="1799"/>
              </a:lnSpc>
            </a:pPr>
            <a:r>
              <a:rPr lang="en-US" sz="1599" b="1" spc="-4">
                <a:solidFill>
                  <a:srgbClr val="191142"/>
                </a:solidFill>
                <a:latin typeface="IBM Plex Sans Bold"/>
                <a:ea typeface="IBM Plex Sans Bold"/>
                <a:cs typeface="IBM Plex Sans Bold"/>
                <a:sym typeface="IBM Plex Sans Bold"/>
              </a:rPr>
              <a:t>Saint Richard</a:t>
            </a:r>
          </a:p>
          <a:p>
            <a:pPr algn="ctr">
              <a:lnSpc>
                <a:spcPts val="1799"/>
              </a:lnSpc>
            </a:pPr>
            <a:r>
              <a:rPr lang="en-US" sz="1599" b="1" spc="-4">
                <a:solidFill>
                  <a:srgbClr val="191142"/>
                </a:solidFill>
                <a:latin typeface="IBM Plex Sans Bold"/>
                <a:ea typeface="IBM Plex Sans Bold"/>
                <a:cs typeface="IBM Plex Sans Bold"/>
                <a:sym typeface="IBM Plex Sans Bold"/>
              </a:rPr>
              <a:t> Our home saint and bishop between </a:t>
            </a:r>
          </a:p>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1244-1253</a:t>
            </a:r>
          </a:p>
        </p:txBody>
      </p:sp>
      <p:sp>
        <p:nvSpPr>
          <p:cNvPr id="11" name="TextBox 11"/>
          <p:cNvSpPr txBox="1"/>
          <p:nvPr/>
        </p:nvSpPr>
        <p:spPr>
          <a:xfrm>
            <a:off x="8004729" y="3395543"/>
            <a:ext cx="947208" cy="215298"/>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The Spire </a:t>
            </a:r>
          </a:p>
        </p:txBody>
      </p:sp>
      <p:sp>
        <p:nvSpPr>
          <p:cNvPr id="12" name="TextBox 12"/>
          <p:cNvSpPr txBox="1"/>
          <p:nvPr/>
        </p:nvSpPr>
        <p:spPr>
          <a:xfrm>
            <a:off x="7383514" y="2663974"/>
            <a:ext cx="2889647" cy="215265"/>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Christian faith and spirituality </a:t>
            </a:r>
          </a:p>
        </p:txBody>
      </p:sp>
      <p:sp>
        <p:nvSpPr>
          <p:cNvPr id="13" name="TextBox 13"/>
          <p:cNvSpPr txBox="1"/>
          <p:nvPr/>
        </p:nvSpPr>
        <p:spPr>
          <a:xfrm>
            <a:off x="3872184" y="4661520"/>
            <a:ext cx="3236268" cy="434340"/>
          </a:xfrm>
          <a:prstGeom prst="rect">
            <a:avLst/>
          </a:prstGeom>
        </p:spPr>
        <p:txBody>
          <a:bodyPr lIns="0" tIns="0" rIns="0" bIns="0" rtlCol="0" anchor="t">
            <a:spAutoFit/>
          </a:bodyPr>
          <a:lstStyle/>
          <a:p>
            <a:pPr algn="ctr">
              <a:lnSpc>
                <a:spcPts val="1799"/>
              </a:lnSpc>
            </a:pPr>
            <a:r>
              <a:rPr lang="en-US" sz="1599" b="1" spc="-4">
                <a:solidFill>
                  <a:srgbClr val="191142"/>
                </a:solidFill>
                <a:latin typeface="IBM Plex Sans Bold"/>
                <a:ea typeface="IBM Plex Sans Bold"/>
                <a:cs typeface="IBM Plex Sans Bold"/>
                <a:sym typeface="IBM Plex Sans Bold"/>
              </a:rPr>
              <a:t>Wilfrid the seal who likes to come </a:t>
            </a:r>
          </a:p>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inland and explore Sussex </a:t>
            </a:r>
          </a:p>
        </p:txBody>
      </p:sp>
      <p:sp>
        <p:nvSpPr>
          <p:cNvPr id="14" name="Freeform 14"/>
          <p:cNvSpPr/>
          <p:nvPr/>
        </p:nvSpPr>
        <p:spPr>
          <a:xfrm rot="-1637258" flipH="1">
            <a:off x="8350907" y="3661775"/>
            <a:ext cx="503044" cy="1156424"/>
          </a:xfrm>
          <a:custGeom>
            <a:avLst/>
            <a:gdLst/>
            <a:ahLst/>
            <a:cxnLst/>
            <a:rect l="l" t="t" r="r" b="b"/>
            <a:pathLst>
              <a:path w="503044" h="1156424">
                <a:moveTo>
                  <a:pt x="503044" y="0"/>
                </a:moveTo>
                <a:lnTo>
                  <a:pt x="0" y="0"/>
                </a:lnTo>
                <a:lnTo>
                  <a:pt x="0" y="1156423"/>
                </a:lnTo>
                <a:lnTo>
                  <a:pt x="503044" y="1156423"/>
                </a:lnTo>
                <a:lnTo>
                  <a:pt x="50304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168" y="4578527"/>
            <a:ext cx="3490272" cy="2491181"/>
          </a:xfrm>
          <a:custGeom>
            <a:avLst/>
            <a:gdLst/>
            <a:ahLst/>
            <a:cxnLst/>
            <a:rect l="l" t="t" r="r" b="b"/>
            <a:pathLst>
              <a:path w="3490272" h="2491181">
                <a:moveTo>
                  <a:pt x="0" y="0"/>
                </a:moveTo>
                <a:lnTo>
                  <a:pt x="3490272" y="0"/>
                </a:lnTo>
                <a:lnTo>
                  <a:pt x="3490272" y="2491181"/>
                </a:lnTo>
                <a:lnTo>
                  <a:pt x="0" y="2491181"/>
                </a:lnTo>
                <a:lnTo>
                  <a:pt x="0" y="0"/>
                </a:lnTo>
                <a:close/>
              </a:path>
            </a:pathLst>
          </a:custGeom>
          <a:blipFill>
            <a:blip r:embed="rId2"/>
            <a:stretch>
              <a:fillRect/>
            </a:stretch>
          </a:blipFill>
        </p:spPr>
        <p:txBody>
          <a:bodyPr/>
          <a:lstStyle/>
          <a:p>
            <a:endParaRPr lang="en-GB"/>
          </a:p>
        </p:txBody>
      </p:sp>
      <p:sp>
        <p:nvSpPr>
          <p:cNvPr id="3" name="Freeform 3"/>
          <p:cNvSpPr/>
          <p:nvPr/>
        </p:nvSpPr>
        <p:spPr>
          <a:xfrm>
            <a:off x="5965079" y="4304373"/>
            <a:ext cx="3686021" cy="2621336"/>
          </a:xfrm>
          <a:custGeom>
            <a:avLst/>
            <a:gdLst/>
            <a:ahLst/>
            <a:cxnLst/>
            <a:rect l="l" t="t" r="r" b="b"/>
            <a:pathLst>
              <a:path w="3686021" h="2621336">
                <a:moveTo>
                  <a:pt x="0" y="0"/>
                </a:moveTo>
                <a:lnTo>
                  <a:pt x="3686021" y="0"/>
                </a:lnTo>
                <a:lnTo>
                  <a:pt x="3686021" y="2621335"/>
                </a:lnTo>
                <a:lnTo>
                  <a:pt x="0" y="2621335"/>
                </a:lnTo>
                <a:lnTo>
                  <a:pt x="0" y="0"/>
                </a:lnTo>
                <a:close/>
              </a:path>
            </a:pathLst>
          </a:custGeom>
          <a:blipFill>
            <a:blip r:embed="rId3"/>
            <a:stretch>
              <a:fillRect b="-2122"/>
            </a:stretch>
          </a:blipFill>
        </p:spPr>
        <p:txBody>
          <a:bodyPr/>
          <a:lstStyle/>
          <a:p>
            <a:endParaRPr lang="en-GB"/>
          </a:p>
        </p:txBody>
      </p:sp>
      <p:sp>
        <p:nvSpPr>
          <p:cNvPr id="4" name="Freeform 4"/>
          <p:cNvSpPr/>
          <p:nvPr/>
        </p:nvSpPr>
        <p:spPr>
          <a:xfrm>
            <a:off x="6413211" y="498489"/>
            <a:ext cx="2349532" cy="3262299"/>
          </a:xfrm>
          <a:custGeom>
            <a:avLst/>
            <a:gdLst/>
            <a:ahLst/>
            <a:cxnLst/>
            <a:rect l="l" t="t" r="r" b="b"/>
            <a:pathLst>
              <a:path w="2349532" h="3262299">
                <a:moveTo>
                  <a:pt x="0" y="0"/>
                </a:moveTo>
                <a:lnTo>
                  <a:pt x="2349532" y="0"/>
                </a:lnTo>
                <a:lnTo>
                  <a:pt x="2349532" y="3262299"/>
                </a:lnTo>
                <a:lnTo>
                  <a:pt x="0" y="3262299"/>
                </a:lnTo>
                <a:lnTo>
                  <a:pt x="0" y="0"/>
                </a:lnTo>
                <a:close/>
              </a:path>
            </a:pathLst>
          </a:custGeom>
          <a:blipFill>
            <a:blip r:embed="rId4"/>
            <a:stretch>
              <a:fillRect r="-2748"/>
            </a:stretch>
          </a:blipFill>
        </p:spPr>
        <p:txBody>
          <a:bodyPr/>
          <a:lstStyle/>
          <a:p>
            <a:endParaRPr lang="en-GB"/>
          </a:p>
        </p:txBody>
      </p:sp>
      <p:sp>
        <p:nvSpPr>
          <p:cNvPr id="5" name="Freeform 5"/>
          <p:cNvSpPr/>
          <p:nvPr/>
        </p:nvSpPr>
        <p:spPr>
          <a:xfrm>
            <a:off x="1507235" y="358330"/>
            <a:ext cx="2689228" cy="3640242"/>
          </a:xfrm>
          <a:custGeom>
            <a:avLst/>
            <a:gdLst/>
            <a:ahLst/>
            <a:cxnLst/>
            <a:rect l="l" t="t" r="r" b="b"/>
            <a:pathLst>
              <a:path w="2689228" h="3640242">
                <a:moveTo>
                  <a:pt x="0" y="0"/>
                </a:moveTo>
                <a:lnTo>
                  <a:pt x="2689229" y="0"/>
                </a:lnTo>
                <a:lnTo>
                  <a:pt x="2689229" y="3640241"/>
                </a:lnTo>
                <a:lnTo>
                  <a:pt x="0" y="3640241"/>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756000" y="4000121"/>
            <a:ext cx="4191699" cy="434406"/>
          </a:xfrm>
          <a:prstGeom prst="rect">
            <a:avLst/>
          </a:prstGeom>
        </p:spPr>
        <p:txBody>
          <a:bodyPr lIns="0" tIns="0" rIns="0" bIns="0" rtlCol="0" anchor="t">
            <a:spAutoFit/>
          </a:bodyPr>
          <a:lstStyle/>
          <a:p>
            <a:pPr algn="ctr">
              <a:lnSpc>
                <a:spcPts val="1799"/>
              </a:lnSpc>
              <a:spcBef>
                <a:spcPct val="0"/>
              </a:spcBef>
            </a:pPr>
            <a:r>
              <a:rPr lang="en-US" sz="1599" b="1" spc="-4" dirty="0">
                <a:solidFill>
                  <a:srgbClr val="191142"/>
                </a:solidFill>
                <a:latin typeface="IBM Plex Sans Bold"/>
                <a:ea typeface="IBM Plex Sans Bold"/>
                <a:cs typeface="IBM Plex Sans Bold"/>
                <a:sym typeface="IBM Plex Sans Bold"/>
              </a:rPr>
              <a:t>Eleanor of Lancaster, </a:t>
            </a:r>
            <a:r>
              <a:rPr lang="en-US" sz="1599" b="1" spc="-4" dirty="0" err="1">
                <a:solidFill>
                  <a:srgbClr val="191142"/>
                </a:solidFill>
                <a:latin typeface="IBM Plex Sans Bold"/>
                <a:ea typeface="IBM Plex Sans Bold"/>
                <a:cs typeface="IBM Plex Sans Bold"/>
                <a:sym typeface="IBM Plex Sans Bold"/>
              </a:rPr>
              <a:t>immortalised</a:t>
            </a:r>
            <a:r>
              <a:rPr lang="en-US" sz="1599" b="1" spc="-4" dirty="0">
                <a:solidFill>
                  <a:srgbClr val="191142"/>
                </a:solidFill>
                <a:latin typeface="IBM Plex Sans Bold"/>
                <a:ea typeface="IBM Plex Sans Bold"/>
                <a:cs typeface="IBM Plex Sans Bold"/>
                <a:sym typeface="IBM Plex Sans Bold"/>
              </a:rPr>
              <a:t> in Larkin’s poem </a:t>
            </a:r>
            <a:r>
              <a:rPr lang="en-US" sz="1599" b="1" i="1" spc="-4" dirty="0">
                <a:solidFill>
                  <a:srgbClr val="191142"/>
                </a:solidFill>
                <a:latin typeface="IBM Plex Sans Bold Italics"/>
                <a:ea typeface="IBM Plex Sans Bold Italics"/>
                <a:cs typeface="IBM Plex Sans Bold Italics"/>
                <a:sym typeface="IBM Plex Sans Bold Italics"/>
              </a:rPr>
              <a:t>An Arundel Tomb</a:t>
            </a:r>
          </a:p>
        </p:txBody>
      </p:sp>
      <p:sp>
        <p:nvSpPr>
          <p:cNvPr id="7" name="TextBox 7"/>
          <p:cNvSpPr txBox="1"/>
          <p:nvPr/>
        </p:nvSpPr>
        <p:spPr>
          <a:xfrm>
            <a:off x="1743245" y="260222"/>
            <a:ext cx="2217208" cy="215298"/>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Stained glass windows </a:t>
            </a:r>
          </a:p>
        </p:txBody>
      </p:sp>
      <p:sp>
        <p:nvSpPr>
          <p:cNvPr id="8" name="TextBox 8"/>
          <p:cNvSpPr txBox="1"/>
          <p:nvPr/>
        </p:nvSpPr>
        <p:spPr>
          <a:xfrm>
            <a:off x="7020471" y="250697"/>
            <a:ext cx="1306264" cy="244792"/>
          </a:xfrm>
          <a:prstGeom prst="rect">
            <a:avLst/>
          </a:prstGeom>
        </p:spPr>
        <p:txBody>
          <a:bodyPr lIns="0" tIns="0" rIns="0" bIns="0" rtlCol="0" anchor="t">
            <a:spAutoFit/>
          </a:bodyPr>
          <a:lstStyle/>
          <a:p>
            <a:pPr algn="ctr">
              <a:lnSpc>
                <a:spcPts val="1912"/>
              </a:lnSpc>
              <a:spcBef>
                <a:spcPct val="0"/>
              </a:spcBef>
            </a:pPr>
            <a:r>
              <a:rPr lang="en-US" sz="1699" b="1" spc="-5">
                <a:solidFill>
                  <a:srgbClr val="191142"/>
                </a:solidFill>
                <a:latin typeface="IBM Plex Sans Bold"/>
                <a:ea typeface="IBM Plex Sans Bold"/>
                <a:cs typeface="IBM Plex Sans Bold"/>
                <a:sym typeface="IBM Plex Sans Bold"/>
              </a:rPr>
              <a:t>Organ music </a:t>
            </a:r>
          </a:p>
        </p:txBody>
      </p:sp>
      <p:sp>
        <p:nvSpPr>
          <p:cNvPr id="9" name="TextBox 9"/>
          <p:cNvSpPr txBox="1"/>
          <p:nvPr/>
        </p:nvSpPr>
        <p:spPr>
          <a:xfrm>
            <a:off x="6346479" y="3934473"/>
            <a:ext cx="3224444" cy="215298"/>
          </a:xfrm>
          <a:prstGeom prst="rect">
            <a:avLst/>
          </a:prstGeom>
        </p:spPr>
        <p:txBody>
          <a:bodyPr lIns="0" tIns="0" rIns="0" bIns="0" rtlCol="0" anchor="t">
            <a:spAutoFit/>
          </a:bodyPr>
          <a:lstStyle/>
          <a:p>
            <a:pPr algn="ctr">
              <a:lnSpc>
                <a:spcPts val="1799"/>
              </a:lnSpc>
              <a:spcBef>
                <a:spcPct val="0"/>
              </a:spcBef>
            </a:pPr>
            <a:r>
              <a:rPr lang="en-US" sz="1599" b="1" spc="-4">
                <a:solidFill>
                  <a:srgbClr val="191142"/>
                </a:solidFill>
                <a:latin typeface="IBM Plex Sans Bold"/>
                <a:ea typeface="IBM Plex Sans Bold"/>
                <a:cs typeface="IBM Plex Sans Bold"/>
                <a:sym typeface="IBM Plex Sans Bold"/>
              </a:rPr>
              <a:t>Roman mosaic discovered in 1966</a:t>
            </a:r>
          </a:p>
        </p:txBody>
      </p:sp>
      <p:sp>
        <p:nvSpPr>
          <p:cNvPr id="12" name="TextBox 4">
            <a:extLst>
              <a:ext uri="{FF2B5EF4-FFF2-40B4-BE49-F238E27FC236}">
                <a16:creationId xmlns:a16="http://schemas.microsoft.com/office/drawing/2014/main" id="{0DC2B692-93BC-45C2-28CB-EF808A0B9FAB}"/>
              </a:ext>
            </a:extLst>
          </p:cNvPr>
          <p:cNvSpPr txBox="1"/>
          <p:nvPr/>
        </p:nvSpPr>
        <p:spPr>
          <a:xfrm rot="19430340">
            <a:off x="-2010636" y="-1360843"/>
            <a:ext cx="8645153" cy="4182221"/>
          </a:xfrm>
          <a:prstGeom prst="rect">
            <a:avLst/>
          </a:prstGeom>
        </p:spPr>
        <p:txBody>
          <a:bodyPr lIns="50800" tIns="50800" rIns="50800" bIns="50800" rtlCol="0" anchor="ctr"/>
          <a:lstStyle/>
          <a:p>
            <a:pPr algn="ctr">
              <a:lnSpc>
                <a:spcPts val="1799"/>
              </a:lnSpc>
            </a:pP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669</Words>
  <Application>Microsoft Office PowerPoint</Application>
  <PresentationFormat>Custom</PresentationFormat>
  <Paragraphs>92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IBM Plex Sans</vt:lpstr>
      <vt:lpstr>IBM Plex Sans Bold Italics</vt:lpstr>
      <vt:lpstr>IBM Plex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Write950</dc:title>
  <cp:lastModifiedBy>Rosie Bradberry</cp:lastModifiedBy>
  <cp:revision>1</cp:revision>
  <dcterms:created xsi:type="dcterms:W3CDTF">2006-08-16T00:00:00Z</dcterms:created>
  <dcterms:modified xsi:type="dcterms:W3CDTF">2025-04-23T13:32:12Z</dcterms:modified>
  <dc:identifier>DAGjTvIPJZM</dc:identifier>
</cp:coreProperties>
</file>